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1" r:id="rId1"/>
    <p:sldMasterId id="2147484684" r:id="rId2"/>
    <p:sldMasterId id="2147484691" r:id="rId3"/>
    <p:sldMasterId id="2147484697" r:id="rId4"/>
    <p:sldMasterId id="2147484702" r:id="rId5"/>
  </p:sldMasterIdLst>
  <p:notesMasterIdLst>
    <p:notesMasterId r:id="rId48"/>
  </p:notesMasterIdLst>
  <p:handoutMasterIdLst>
    <p:handoutMasterId r:id="rId49"/>
  </p:handoutMasterIdLst>
  <p:sldIdLst>
    <p:sldId id="274" r:id="rId6"/>
    <p:sldId id="261" r:id="rId7"/>
    <p:sldId id="11089701" r:id="rId8"/>
    <p:sldId id="11089633" r:id="rId9"/>
    <p:sldId id="11089702" r:id="rId10"/>
    <p:sldId id="11089706" r:id="rId11"/>
    <p:sldId id="11089711" r:id="rId12"/>
    <p:sldId id="11089960" r:id="rId13"/>
    <p:sldId id="11089710" r:id="rId14"/>
    <p:sldId id="11089934" r:id="rId15"/>
    <p:sldId id="11089958" r:id="rId16"/>
    <p:sldId id="11089965" r:id="rId17"/>
    <p:sldId id="11089966" r:id="rId18"/>
    <p:sldId id="11089959" r:id="rId19"/>
    <p:sldId id="11089947" r:id="rId20"/>
    <p:sldId id="11089940" r:id="rId21"/>
    <p:sldId id="11089961" r:id="rId22"/>
    <p:sldId id="11089712" r:id="rId23"/>
    <p:sldId id="11089708" r:id="rId24"/>
    <p:sldId id="11089709" r:id="rId25"/>
    <p:sldId id="11089696" r:id="rId26"/>
    <p:sldId id="11089949" r:id="rId27"/>
    <p:sldId id="11089962" r:id="rId28"/>
    <p:sldId id="11089951" r:id="rId29"/>
    <p:sldId id="11089930" r:id="rId30"/>
    <p:sldId id="11089723" r:id="rId31"/>
    <p:sldId id="11089726" r:id="rId32"/>
    <p:sldId id="11089716" r:id="rId33"/>
    <p:sldId id="11089927" r:id="rId34"/>
    <p:sldId id="11089963" r:id="rId35"/>
    <p:sldId id="11089720" r:id="rId36"/>
    <p:sldId id="11089703" r:id="rId37"/>
    <p:sldId id="11089936" r:id="rId38"/>
    <p:sldId id="11089713" r:id="rId39"/>
    <p:sldId id="11089964" r:id="rId40"/>
    <p:sldId id="11089941" r:id="rId41"/>
    <p:sldId id="11089704" r:id="rId42"/>
    <p:sldId id="287" r:id="rId43"/>
    <p:sldId id="286" r:id="rId44"/>
    <p:sldId id="11089931" r:id="rId45"/>
    <p:sldId id="11089730" r:id="rId46"/>
    <p:sldId id="521" r:id="rId47"/>
  </p:sldIdLst>
  <p:sldSz cx="12192000" cy="6858000"/>
  <p:notesSz cx="6807200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3566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pos="7301" userDrawn="1">
          <p15:clr>
            <a:srgbClr val="A4A3A4"/>
          </p15:clr>
        </p15:guide>
        <p15:guide id="5" pos="379" userDrawn="1">
          <p15:clr>
            <a:srgbClr val="A4A3A4"/>
          </p15:clr>
        </p15:guide>
        <p15:guide id="6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7" userDrawn="1">
          <p15:clr>
            <a:srgbClr val="A4A3A4"/>
          </p15:clr>
        </p15:guide>
        <p15:guide id="2" pos="2238" userDrawn="1">
          <p15:clr>
            <a:srgbClr val="A4A3A4"/>
          </p15:clr>
        </p15:guide>
        <p15:guide id="3" orient="horz" pos="3131" userDrawn="1">
          <p15:clr>
            <a:srgbClr val="A4A3A4"/>
          </p15:clr>
        </p15:guide>
        <p15:guide id="4" pos="214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Tian" initials="MT" lastIdx="12" clrIdx="0"/>
  <p:cmAuthor id="1" name="Lorie Lu" initials="LL" lastIdx="1" clrIdx="1">
    <p:extLst>
      <p:ext uri="{19B8F6BF-5375-455C-9EA6-DF929625EA0E}">
        <p15:presenceInfo xmlns:p15="http://schemas.microsoft.com/office/powerpoint/2012/main" userId="S-1-5-21-2393356083-345416412-1446733765-1382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D35"/>
    <a:srgbClr val="BDD7EE"/>
    <a:srgbClr val="50B152"/>
    <a:srgbClr val="BD61AE"/>
    <a:srgbClr val="CC9900"/>
    <a:srgbClr val="FFFF00"/>
    <a:srgbClr val="7AB831"/>
    <a:srgbClr val="0083A9"/>
    <a:srgbClr val="0D3F7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0" autoAdjust="0"/>
    <p:restoredTop sz="93875" autoAdjust="0"/>
  </p:normalViewPr>
  <p:slideViewPr>
    <p:cSldViewPr showGuides="1">
      <p:cViewPr varScale="1">
        <p:scale>
          <a:sx n="114" d="100"/>
          <a:sy n="114" d="100"/>
        </p:scale>
        <p:origin x="736" y="168"/>
      </p:cViewPr>
      <p:guideLst>
        <p:guide orient="horz" pos="2115"/>
        <p:guide orient="horz" pos="3566"/>
        <p:guide orient="horz" pos="754"/>
        <p:guide pos="7301"/>
        <p:guide pos="379"/>
        <p:guide pos="3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28266"/>
    </p:cViewPr>
  </p:sorterViewPr>
  <p:notesViewPr>
    <p:cSldViewPr>
      <p:cViewPr varScale="1">
        <p:scale>
          <a:sx n="43" d="100"/>
          <a:sy n="43" d="100"/>
        </p:scale>
        <p:origin x="-2876" y="-64"/>
      </p:cViewPr>
      <p:guideLst>
        <p:guide orient="horz" pos="3227"/>
        <p:guide pos="2238"/>
        <p:guide orient="horz" pos="3131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1V1</a:t>
            </a:r>
            <a:r>
              <a:rPr lang="zh-CN" altLang="en-US" dirty="0"/>
              <a:t> 订单金额 单位：万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心理咨询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158</c:v>
                </c:pt>
                <c:pt idx="1">
                  <c:v>285</c:v>
                </c:pt>
                <c:pt idx="2">
                  <c:v>263</c:v>
                </c:pt>
                <c:pt idx="3">
                  <c:v>386</c:v>
                </c:pt>
                <c:pt idx="4">
                  <c:v>194</c:v>
                </c:pt>
                <c:pt idx="5">
                  <c:v>270</c:v>
                </c:pt>
                <c:pt idx="6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A-1049-BD54-66B962187F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语言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86</c:v>
                </c:pt>
                <c:pt idx="1">
                  <c:v>138</c:v>
                </c:pt>
                <c:pt idx="2">
                  <c:v>135</c:v>
                </c:pt>
                <c:pt idx="3">
                  <c:v>219</c:v>
                </c:pt>
                <c:pt idx="4">
                  <c:v>240</c:v>
                </c:pt>
                <c:pt idx="5">
                  <c:v>278</c:v>
                </c:pt>
                <c:pt idx="6">
                  <c:v>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A-1049-BD54-66B962187F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考研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43</c:v>
                </c:pt>
                <c:pt idx="1">
                  <c:v>51</c:v>
                </c:pt>
                <c:pt idx="2">
                  <c:v>21</c:v>
                </c:pt>
                <c:pt idx="3">
                  <c:v>22</c:v>
                </c:pt>
                <c:pt idx="4">
                  <c:v>195</c:v>
                </c:pt>
                <c:pt idx="5">
                  <c:v>211</c:v>
                </c:pt>
                <c:pt idx="6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0A-1049-BD54-66B962187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509871"/>
        <c:axId val="255511599"/>
      </c:barChart>
      <c:catAx>
        <c:axId val="25550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511599"/>
        <c:crosses val="autoZero"/>
        <c:auto val="1"/>
        <c:lblAlgn val="ctr"/>
        <c:lblOffset val="100"/>
        <c:noMultiLvlLbl val="0"/>
      </c:catAx>
      <c:valAx>
        <c:axId val="25551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5509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精英计划订单金额 单位：万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精英计划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4月</c:v>
                </c:pt>
                <c:pt idx="1">
                  <c:v>5月</c:v>
                </c:pt>
                <c:pt idx="2">
                  <c:v>6月</c:v>
                </c:pt>
                <c:pt idx="3">
                  <c:v>7月</c:v>
                </c:pt>
                <c:pt idx="4">
                  <c:v>8月</c:v>
                </c:pt>
                <c:pt idx="5">
                  <c:v>9月</c:v>
                </c:pt>
                <c:pt idx="6">
                  <c:v>10月</c:v>
                </c:pt>
                <c:pt idx="7">
                  <c:v>11月</c:v>
                </c:pt>
                <c:pt idx="8">
                  <c:v>12月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549</c:v>
                </c:pt>
                <c:pt idx="1">
                  <c:v>1126</c:v>
                </c:pt>
                <c:pt idx="2">
                  <c:v>1208</c:v>
                </c:pt>
                <c:pt idx="3">
                  <c:v>405</c:v>
                </c:pt>
                <c:pt idx="4">
                  <c:v>489</c:v>
                </c:pt>
                <c:pt idx="5">
                  <c:v>125</c:v>
                </c:pt>
                <c:pt idx="6">
                  <c:v>49</c:v>
                </c:pt>
                <c:pt idx="7">
                  <c:v>1551</c:v>
                </c:pt>
                <c:pt idx="8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71-6447-8919-6409E7D3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6697807"/>
        <c:axId val="716666655"/>
      </c:barChart>
      <c:catAx>
        <c:axId val="71669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6666655"/>
        <c:crosses val="autoZero"/>
        <c:auto val="1"/>
        <c:lblAlgn val="ctr"/>
        <c:lblOffset val="100"/>
        <c:noMultiLvlLbl val="0"/>
      </c:catAx>
      <c:valAx>
        <c:axId val="716666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669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心理咨询品类正价课转化精英计划情况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新增学员数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yyyy\-mm</c:formatCode>
                <c:ptCount val="13"/>
                <c:pt idx="0">
                  <c:v>44835</c:v>
                </c:pt>
                <c:pt idx="1">
                  <c:v>44866</c:v>
                </c:pt>
                <c:pt idx="2">
                  <c:v>44896</c:v>
                </c:pt>
                <c:pt idx="3">
                  <c:v>44927</c:v>
                </c:pt>
                <c:pt idx="4">
                  <c:v>44958</c:v>
                </c:pt>
                <c:pt idx="5">
                  <c:v>44986</c:v>
                </c:pt>
                <c:pt idx="6">
                  <c:v>45017</c:v>
                </c:pt>
                <c:pt idx="7">
                  <c:v>45047</c:v>
                </c:pt>
                <c:pt idx="8">
                  <c:v>45078</c:v>
                </c:pt>
                <c:pt idx="9">
                  <c:v>45108</c:v>
                </c:pt>
                <c:pt idx="10">
                  <c:v>45139</c:v>
                </c:pt>
                <c:pt idx="11">
                  <c:v>45170</c:v>
                </c:pt>
                <c:pt idx="12">
                  <c:v>45200</c:v>
                </c:pt>
              </c:numCache>
            </c:numRef>
          </c:cat>
          <c:val>
            <c:numRef>
              <c:f>Sheet1!$B$2:$B$14</c:f>
              <c:numCache>
                <c:formatCode>#,##0</c:formatCode>
                <c:ptCount val="13"/>
                <c:pt idx="0">
                  <c:v>2424</c:v>
                </c:pt>
                <c:pt idx="1">
                  <c:v>3503</c:v>
                </c:pt>
                <c:pt idx="2">
                  <c:v>2858</c:v>
                </c:pt>
                <c:pt idx="3">
                  <c:v>2487</c:v>
                </c:pt>
                <c:pt idx="4">
                  <c:v>1618</c:v>
                </c:pt>
                <c:pt idx="5">
                  <c:v>713</c:v>
                </c:pt>
                <c:pt idx="6">
                  <c:v>819</c:v>
                </c:pt>
                <c:pt idx="7">
                  <c:v>688</c:v>
                </c:pt>
                <c:pt idx="8">
                  <c:v>859</c:v>
                </c:pt>
                <c:pt idx="9">
                  <c:v>1301</c:v>
                </c:pt>
                <c:pt idx="10">
                  <c:v>2087</c:v>
                </c:pt>
                <c:pt idx="11">
                  <c:v>2888</c:v>
                </c:pt>
                <c:pt idx="12">
                  <c:v>3019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E-A44C-8F7D-88DC0BDDA9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报名精英计划人数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yyyy\-mm</c:formatCode>
                <c:ptCount val="13"/>
                <c:pt idx="0">
                  <c:v>44835</c:v>
                </c:pt>
                <c:pt idx="1">
                  <c:v>44866</c:v>
                </c:pt>
                <c:pt idx="2">
                  <c:v>44896</c:v>
                </c:pt>
                <c:pt idx="3">
                  <c:v>44927</c:v>
                </c:pt>
                <c:pt idx="4">
                  <c:v>44958</c:v>
                </c:pt>
                <c:pt idx="5">
                  <c:v>44986</c:v>
                </c:pt>
                <c:pt idx="6">
                  <c:v>45017</c:v>
                </c:pt>
                <c:pt idx="7">
                  <c:v>45047</c:v>
                </c:pt>
                <c:pt idx="8">
                  <c:v>45078</c:v>
                </c:pt>
                <c:pt idx="9">
                  <c:v>45108</c:v>
                </c:pt>
                <c:pt idx="10">
                  <c:v>45139</c:v>
                </c:pt>
                <c:pt idx="11">
                  <c:v>45170</c:v>
                </c:pt>
                <c:pt idx="12">
                  <c:v>45200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14</c:v>
                </c:pt>
                <c:pt idx="1">
                  <c:v>104</c:v>
                </c:pt>
                <c:pt idx="2">
                  <c:v>97</c:v>
                </c:pt>
                <c:pt idx="3">
                  <c:v>46</c:v>
                </c:pt>
                <c:pt idx="4">
                  <c:v>95</c:v>
                </c:pt>
                <c:pt idx="5">
                  <c:v>61</c:v>
                </c:pt>
                <c:pt idx="6">
                  <c:v>51</c:v>
                </c:pt>
                <c:pt idx="7">
                  <c:v>27</c:v>
                </c:pt>
                <c:pt idx="8">
                  <c:v>19</c:v>
                </c:pt>
                <c:pt idx="9">
                  <c:v>36</c:v>
                </c:pt>
                <c:pt idx="10">
                  <c:v>103</c:v>
                </c:pt>
                <c:pt idx="11">
                  <c:v>218</c:v>
                </c:pt>
                <c:pt idx="1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E-A44C-8F7D-88DC0BDD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1877423"/>
        <c:axId val="126194977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yyyy\-mm</c:formatCode>
                <c:ptCount val="13"/>
                <c:pt idx="0">
                  <c:v>44835</c:v>
                </c:pt>
                <c:pt idx="1">
                  <c:v>44866</c:v>
                </c:pt>
                <c:pt idx="2">
                  <c:v>44896</c:v>
                </c:pt>
                <c:pt idx="3">
                  <c:v>44927</c:v>
                </c:pt>
                <c:pt idx="4">
                  <c:v>44958</c:v>
                </c:pt>
                <c:pt idx="5">
                  <c:v>44986</c:v>
                </c:pt>
                <c:pt idx="6">
                  <c:v>45017</c:v>
                </c:pt>
                <c:pt idx="7">
                  <c:v>45047</c:v>
                </c:pt>
                <c:pt idx="8">
                  <c:v>45078</c:v>
                </c:pt>
                <c:pt idx="9">
                  <c:v>45108</c:v>
                </c:pt>
                <c:pt idx="10">
                  <c:v>45139</c:v>
                </c:pt>
                <c:pt idx="11">
                  <c:v>45170</c:v>
                </c:pt>
                <c:pt idx="12">
                  <c:v>45200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CE-A44C-8F7D-88DC0BDD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877423"/>
        <c:axId val="1261949775"/>
      </c:lineChart>
      <c:dateAx>
        <c:axId val="1261877423"/>
        <c:scaling>
          <c:orientation val="minMax"/>
        </c:scaling>
        <c:delete val="0"/>
        <c:axPos val="b"/>
        <c:numFmt formatCode="yyyy\-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1949775"/>
        <c:crosses val="autoZero"/>
        <c:auto val="1"/>
        <c:lblOffset val="100"/>
        <c:baseTimeUnit val="months"/>
      </c:dateAx>
      <c:valAx>
        <c:axId val="126194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187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57A87-8D54-6E44-9979-90D0F52B27E0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1FC12FEE-94F2-D940-AD03-75B8BF223813}">
      <dgm:prSet phldrT="[文本]"/>
      <dgm:spPr>
        <a:solidFill>
          <a:srgbClr val="FE7C00"/>
        </a:solidFill>
      </dgm:spPr>
      <dgm:t>
        <a:bodyPr/>
        <a:lstStyle/>
        <a:p>
          <a:r>
            <a:rPr lang="zh-CN" altLang="en-US" dirty="0"/>
            <a:t>确立目标</a:t>
          </a:r>
          <a:endParaRPr lang="en-US" altLang="zh-CN" dirty="0"/>
        </a:p>
        <a:p>
          <a:r>
            <a:rPr lang="zh-CN" altLang="en-US" dirty="0"/>
            <a:t>正</a:t>
          </a:r>
          <a:r>
            <a:rPr lang="en-US" altLang="zh-CN" dirty="0"/>
            <a:t>/</a:t>
          </a:r>
          <a:r>
            <a:rPr lang="zh-CN" altLang="en-US" dirty="0"/>
            <a:t>负反馈</a:t>
          </a:r>
          <a:endParaRPr lang="en-US" altLang="zh-CN" dirty="0"/>
        </a:p>
        <a:p>
          <a:r>
            <a:rPr lang="zh-CN" altLang="en-US" dirty="0"/>
            <a:t>团建活动</a:t>
          </a:r>
        </a:p>
      </dgm:t>
    </dgm:pt>
    <dgm:pt modelId="{BF77B625-80FE-5044-8A42-0A60019C7BCB}" type="parTrans" cxnId="{AB7C2909-4D9F-D243-96D0-B7A1CE3455DA}">
      <dgm:prSet/>
      <dgm:spPr/>
      <dgm:t>
        <a:bodyPr/>
        <a:lstStyle/>
        <a:p>
          <a:endParaRPr lang="zh-CN" altLang="en-US"/>
        </a:p>
      </dgm:t>
    </dgm:pt>
    <dgm:pt modelId="{95E0DB77-2FF8-FD40-907A-A53399663744}" type="sibTrans" cxnId="{AB7C2909-4D9F-D243-96D0-B7A1CE3455DA}">
      <dgm:prSet/>
      <dgm:spPr>
        <a:solidFill>
          <a:srgbClr val="00B050"/>
        </a:solidFill>
      </dgm:spPr>
      <dgm:t>
        <a:bodyPr/>
        <a:lstStyle/>
        <a:p>
          <a:endParaRPr lang="zh-CN" altLang="en-US"/>
        </a:p>
      </dgm:t>
    </dgm:pt>
    <dgm:pt modelId="{8F5F4C0C-C783-2D48-B7DD-A63D2D73AB09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要结果</a:t>
          </a:r>
        </a:p>
      </dgm:t>
    </dgm:pt>
    <dgm:pt modelId="{347B3FDE-0394-D04B-8E57-8DDBC5C81EA9}" type="parTrans" cxnId="{7C415E98-87F7-B94B-8F19-09E343DFDCED}">
      <dgm:prSet/>
      <dgm:spPr/>
      <dgm:t>
        <a:bodyPr/>
        <a:lstStyle/>
        <a:p>
          <a:endParaRPr lang="zh-CN" altLang="en-US"/>
        </a:p>
      </dgm:t>
    </dgm:pt>
    <dgm:pt modelId="{009C6120-4831-D143-B3EA-27F637E7E8CF}" type="sibTrans" cxnId="{7C415E98-87F7-B94B-8F19-09E343DFDCED}">
      <dgm:prSet/>
      <dgm:spPr>
        <a:solidFill>
          <a:srgbClr val="FFC000"/>
        </a:solidFill>
      </dgm:spPr>
      <dgm:t>
        <a:bodyPr/>
        <a:lstStyle/>
        <a:p>
          <a:endParaRPr lang="zh-CN" altLang="en-US"/>
        </a:p>
      </dgm:t>
    </dgm:pt>
    <dgm:pt modelId="{DBE660E9-1DF8-4B44-A7E7-33CD8A59208D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/>
            <a:t>讲原则</a:t>
          </a:r>
        </a:p>
      </dgm:t>
    </dgm:pt>
    <dgm:pt modelId="{63A34D5D-8B39-3745-854E-3A4DAC6EC178}" type="parTrans" cxnId="{7FDC7AD3-90D9-6245-890B-229FC2D8FF51}">
      <dgm:prSet/>
      <dgm:spPr/>
      <dgm:t>
        <a:bodyPr/>
        <a:lstStyle/>
        <a:p>
          <a:endParaRPr lang="zh-CN" altLang="en-US"/>
        </a:p>
      </dgm:t>
    </dgm:pt>
    <dgm:pt modelId="{1EB0C960-AF0E-A843-972C-339820234A70}" type="sibTrans" cxnId="{7FDC7AD3-90D9-6245-890B-229FC2D8FF51}">
      <dgm:prSet/>
      <dgm:spPr>
        <a:solidFill>
          <a:srgbClr val="FE7C00"/>
        </a:solidFill>
      </dgm:spPr>
      <dgm:t>
        <a:bodyPr/>
        <a:lstStyle/>
        <a:p>
          <a:endParaRPr lang="zh-CN" altLang="en-US"/>
        </a:p>
      </dgm:t>
    </dgm:pt>
    <dgm:pt modelId="{FE633B13-62BD-754D-B191-8168055A0199}" type="pres">
      <dgm:prSet presAssocID="{15257A87-8D54-6E44-9979-90D0F52B27E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F13BA7-3E0C-9347-9935-CE6158C65E17}" type="pres">
      <dgm:prSet presAssocID="{1FC12FEE-94F2-D940-AD03-75B8BF22381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341D7E3-CD6C-4744-B7CA-FBF65D90CD43}" type="pres">
      <dgm:prSet presAssocID="{1FC12FEE-94F2-D940-AD03-75B8BF223813}" presName="gear1srcNode" presStyleLbl="node1" presStyleIdx="0" presStyleCnt="3"/>
      <dgm:spPr/>
    </dgm:pt>
    <dgm:pt modelId="{5BC2BBBD-7FF8-D541-8214-C87E000DC5E5}" type="pres">
      <dgm:prSet presAssocID="{1FC12FEE-94F2-D940-AD03-75B8BF223813}" presName="gear1dstNode" presStyleLbl="node1" presStyleIdx="0" presStyleCnt="3"/>
      <dgm:spPr/>
    </dgm:pt>
    <dgm:pt modelId="{21D2BB1F-9B7C-314C-8A95-5E251A87492E}" type="pres">
      <dgm:prSet presAssocID="{8F5F4C0C-C783-2D48-B7DD-A63D2D73AB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35CDC099-CD24-2E4A-891D-6A6E9CBA18CE}" type="pres">
      <dgm:prSet presAssocID="{8F5F4C0C-C783-2D48-B7DD-A63D2D73AB09}" presName="gear2srcNode" presStyleLbl="node1" presStyleIdx="1" presStyleCnt="3"/>
      <dgm:spPr/>
    </dgm:pt>
    <dgm:pt modelId="{99A12ADF-EC98-704F-B7B3-FE7ED371C1C6}" type="pres">
      <dgm:prSet presAssocID="{8F5F4C0C-C783-2D48-B7DD-A63D2D73AB09}" presName="gear2dstNode" presStyleLbl="node1" presStyleIdx="1" presStyleCnt="3"/>
      <dgm:spPr/>
    </dgm:pt>
    <dgm:pt modelId="{E092D2AC-AA38-1944-98F8-9B4B6F88CF28}" type="pres">
      <dgm:prSet presAssocID="{DBE660E9-1DF8-4B44-A7E7-33CD8A59208D}" presName="gear3" presStyleLbl="node1" presStyleIdx="2" presStyleCnt="3"/>
      <dgm:spPr/>
    </dgm:pt>
    <dgm:pt modelId="{923F6EAB-E7B2-C24B-A53D-5892CED6E276}" type="pres">
      <dgm:prSet presAssocID="{DBE660E9-1DF8-4B44-A7E7-33CD8A59208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44E87332-0E9D-624A-8DEA-0560F6C64CEB}" type="pres">
      <dgm:prSet presAssocID="{DBE660E9-1DF8-4B44-A7E7-33CD8A59208D}" presName="gear3srcNode" presStyleLbl="node1" presStyleIdx="2" presStyleCnt="3"/>
      <dgm:spPr/>
    </dgm:pt>
    <dgm:pt modelId="{E15520DF-CCD4-454D-9BFF-1915BB35E33C}" type="pres">
      <dgm:prSet presAssocID="{DBE660E9-1DF8-4B44-A7E7-33CD8A59208D}" presName="gear3dstNode" presStyleLbl="node1" presStyleIdx="2" presStyleCnt="3"/>
      <dgm:spPr/>
    </dgm:pt>
    <dgm:pt modelId="{11A1D99A-410E-FE4E-8991-6A7B9DD2C1AB}" type="pres">
      <dgm:prSet presAssocID="{95E0DB77-2FF8-FD40-907A-A53399663744}" presName="connector1" presStyleLbl="sibTrans2D1" presStyleIdx="0" presStyleCnt="3"/>
      <dgm:spPr/>
    </dgm:pt>
    <dgm:pt modelId="{51AF06BC-2CAB-8740-8783-F6A6DC422158}" type="pres">
      <dgm:prSet presAssocID="{009C6120-4831-D143-B3EA-27F637E7E8CF}" presName="connector2" presStyleLbl="sibTrans2D1" presStyleIdx="1" presStyleCnt="3"/>
      <dgm:spPr/>
    </dgm:pt>
    <dgm:pt modelId="{787AA8C6-5A2F-EC43-B7B7-922C7AE988FB}" type="pres">
      <dgm:prSet presAssocID="{1EB0C960-AF0E-A843-972C-339820234A70}" presName="connector3" presStyleLbl="sibTrans2D1" presStyleIdx="2" presStyleCnt="3"/>
      <dgm:spPr/>
    </dgm:pt>
  </dgm:ptLst>
  <dgm:cxnLst>
    <dgm:cxn modelId="{898A2005-F661-7F4A-A3BF-250C883E81D0}" type="presOf" srcId="{DBE660E9-1DF8-4B44-A7E7-33CD8A59208D}" destId="{E15520DF-CCD4-454D-9BFF-1915BB35E33C}" srcOrd="3" destOrd="0" presId="urn:microsoft.com/office/officeart/2005/8/layout/gear1"/>
    <dgm:cxn modelId="{AB7C2909-4D9F-D243-96D0-B7A1CE3455DA}" srcId="{15257A87-8D54-6E44-9979-90D0F52B27E0}" destId="{1FC12FEE-94F2-D940-AD03-75B8BF223813}" srcOrd="0" destOrd="0" parTransId="{BF77B625-80FE-5044-8A42-0A60019C7BCB}" sibTransId="{95E0DB77-2FF8-FD40-907A-A53399663744}"/>
    <dgm:cxn modelId="{C1AE270C-C33A-F24F-AAE5-8A20FB9FD215}" type="presOf" srcId="{1FC12FEE-94F2-D940-AD03-75B8BF223813}" destId="{28F13BA7-3E0C-9347-9935-CE6158C65E17}" srcOrd="0" destOrd="0" presId="urn:microsoft.com/office/officeart/2005/8/layout/gear1"/>
    <dgm:cxn modelId="{1821531A-28DB-0946-AA23-FAED2265ABBB}" type="presOf" srcId="{009C6120-4831-D143-B3EA-27F637E7E8CF}" destId="{51AF06BC-2CAB-8740-8783-F6A6DC422158}" srcOrd="0" destOrd="0" presId="urn:microsoft.com/office/officeart/2005/8/layout/gear1"/>
    <dgm:cxn modelId="{4DD97642-F7CD-4341-94CC-FBE8CD609B45}" type="presOf" srcId="{8F5F4C0C-C783-2D48-B7DD-A63D2D73AB09}" destId="{35CDC099-CD24-2E4A-891D-6A6E9CBA18CE}" srcOrd="1" destOrd="0" presId="urn:microsoft.com/office/officeart/2005/8/layout/gear1"/>
    <dgm:cxn modelId="{19E4286E-0919-A446-A93B-891EC6B69F85}" type="presOf" srcId="{95E0DB77-2FF8-FD40-907A-A53399663744}" destId="{11A1D99A-410E-FE4E-8991-6A7B9DD2C1AB}" srcOrd="0" destOrd="0" presId="urn:microsoft.com/office/officeart/2005/8/layout/gear1"/>
    <dgm:cxn modelId="{C30CA376-E472-D54F-BB66-2BB19E752870}" type="presOf" srcId="{DBE660E9-1DF8-4B44-A7E7-33CD8A59208D}" destId="{923F6EAB-E7B2-C24B-A53D-5892CED6E276}" srcOrd="1" destOrd="0" presId="urn:microsoft.com/office/officeart/2005/8/layout/gear1"/>
    <dgm:cxn modelId="{6A49EF7A-750C-9941-BB49-E8637CEEF123}" type="presOf" srcId="{DBE660E9-1DF8-4B44-A7E7-33CD8A59208D}" destId="{44E87332-0E9D-624A-8DEA-0560F6C64CEB}" srcOrd="2" destOrd="0" presId="urn:microsoft.com/office/officeart/2005/8/layout/gear1"/>
    <dgm:cxn modelId="{BDD7147F-0AF6-1046-9682-A84DEDBA6728}" type="presOf" srcId="{1FC12FEE-94F2-D940-AD03-75B8BF223813}" destId="{5BC2BBBD-7FF8-D541-8214-C87E000DC5E5}" srcOrd="2" destOrd="0" presId="urn:microsoft.com/office/officeart/2005/8/layout/gear1"/>
    <dgm:cxn modelId="{7C415E98-87F7-B94B-8F19-09E343DFDCED}" srcId="{15257A87-8D54-6E44-9979-90D0F52B27E0}" destId="{8F5F4C0C-C783-2D48-B7DD-A63D2D73AB09}" srcOrd="1" destOrd="0" parTransId="{347B3FDE-0394-D04B-8E57-8DDBC5C81EA9}" sibTransId="{009C6120-4831-D143-B3EA-27F637E7E8CF}"/>
    <dgm:cxn modelId="{A45647AE-7D8E-4D49-B036-F4F87B888E1A}" type="presOf" srcId="{DBE660E9-1DF8-4B44-A7E7-33CD8A59208D}" destId="{E092D2AC-AA38-1944-98F8-9B4B6F88CF28}" srcOrd="0" destOrd="0" presId="urn:microsoft.com/office/officeart/2005/8/layout/gear1"/>
    <dgm:cxn modelId="{2B07E5B1-4D23-B24D-B0C9-CCD5C4CCEB14}" type="presOf" srcId="{8F5F4C0C-C783-2D48-B7DD-A63D2D73AB09}" destId="{21D2BB1F-9B7C-314C-8A95-5E251A87492E}" srcOrd="0" destOrd="0" presId="urn:microsoft.com/office/officeart/2005/8/layout/gear1"/>
    <dgm:cxn modelId="{60D0DBB5-DA1B-7945-B251-40AA8B99B93D}" type="presOf" srcId="{15257A87-8D54-6E44-9979-90D0F52B27E0}" destId="{FE633B13-62BD-754D-B191-8168055A0199}" srcOrd="0" destOrd="0" presId="urn:microsoft.com/office/officeart/2005/8/layout/gear1"/>
    <dgm:cxn modelId="{3D529FC3-C61C-F14D-82A6-07ACA4258404}" type="presOf" srcId="{1FC12FEE-94F2-D940-AD03-75B8BF223813}" destId="{8341D7E3-CD6C-4744-B7CA-FBF65D90CD43}" srcOrd="1" destOrd="0" presId="urn:microsoft.com/office/officeart/2005/8/layout/gear1"/>
    <dgm:cxn modelId="{7FDC7AD3-90D9-6245-890B-229FC2D8FF51}" srcId="{15257A87-8D54-6E44-9979-90D0F52B27E0}" destId="{DBE660E9-1DF8-4B44-A7E7-33CD8A59208D}" srcOrd="2" destOrd="0" parTransId="{63A34D5D-8B39-3745-854E-3A4DAC6EC178}" sibTransId="{1EB0C960-AF0E-A843-972C-339820234A70}"/>
    <dgm:cxn modelId="{D8B643D5-E753-794B-8858-60FD62A23680}" type="presOf" srcId="{8F5F4C0C-C783-2D48-B7DD-A63D2D73AB09}" destId="{99A12ADF-EC98-704F-B7B3-FE7ED371C1C6}" srcOrd="2" destOrd="0" presId="urn:microsoft.com/office/officeart/2005/8/layout/gear1"/>
    <dgm:cxn modelId="{5C68F7F3-2111-F54F-9A71-F10BC1D93955}" type="presOf" srcId="{1EB0C960-AF0E-A843-972C-339820234A70}" destId="{787AA8C6-5A2F-EC43-B7B7-922C7AE988FB}" srcOrd="0" destOrd="0" presId="urn:microsoft.com/office/officeart/2005/8/layout/gear1"/>
    <dgm:cxn modelId="{3B8A3D2E-C0DF-C749-B325-09362B16065D}" type="presParOf" srcId="{FE633B13-62BD-754D-B191-8168055A0199}" destId="{28F13BA7-3E0C-9347-9935-CE6158C65E17}" srcOrd="0" destOrd="0" presId="urn:microsoft.com/office/officeart/2005/8/layout/gear1"/>
    <dgm:cxn modelId="{6E7B1666-F11E-0042-99E2-7CDF70C90390}" type="presParOf" srcId="{FE633B13-62BD-754D-B191-8168055A0199}" destId="{8341D7E3-CD6C-4744-B7CA-FBF65D90CD43}" srcOrd="1" destOrd="0" presId="urn:microsoft.com/office/officeart/2005/8/layout/gear1"/>
    <dgm:cxn modelId="{F46E08C2-E3FA-1848-9CF2-E4A231D321A1}" type="presParOf" srcId="{FE633B13-62BD-754D-B191-8168055A0199}" destId="{5BC2BBBD-7FF8-D541-8214-C87E000DC5E5}" srcOrd="2" destOrd="0" presId="urn:microsoft.com/office/officeart/2005/8/layout/gear1"/>
    <dgm:cxn modelId="{798B66A7-1FE1-154E-841F-767D11E6EDEA}" type="presParOf" srcId="{FE633B13-62BD-754D-B191-8168055A0199}" destId="{21D2BB1F-9B7C-314C-8A95-5E251A87492E}" srcOrd="3" destOrd="0" presId="urn:microsoft.com/office/officeart/2005/8/layout/gear1"/>
    <dgm:cxn modelId="{458CAA7A-AAD8-A24E-B8DD-573A67B6ABC4}" type="presParOf" srcId="{FE633B13-62BD-754D-B191-8168055A0199}" destId="{35CDC099-CD24-2E4A-891D-6A6E9CBA18CE}" srcOrd="4" destOrd="0" presId="urn:microsoft.com/office/officeart/2005/8/layout/gear1"/>
    <dgm:cxn modelId="{D81ABBDD-B07A-6248-92B3-5A30DAE2DEA1}" type="presParOf" srcId="{FE633B13-62BD-754D-B191-8168055A0199}" destId="{99A12ADF-EC98-704F-B7B3-FE7ED371C1C6}" srcOrd="5" destOrd="0" presId="urn:microsoft.com/office/officeart/2005/8/layout/gear1"/>
    <dgm:cxn modelId="{F78E7719-7492-7943-9B87-0E776E7A9015}" type="presParOf" srcId="{FE633B13-62BD-754D-B191-8168055A0199}" destId="{E092D2AC-AA38-1944-98F8-9B4B6F88CF28}" srcOrd="6" destOrd="0" presId="urn:microsoft.com/office/officeart/2005/8/layout/gear1"/>
    <dgm:cxn modelId="{64AF0F7B-E76A-134D-A7FD-135253680095}" type="presParOf" srcId="{FE633B13-62BD-754D-B191-8168055A0199}" destId="{923F6EAB-E7B2-C24B-A53D-5892CED6E276}" srcOrd="7" destOrd="0" presId="urn:microsoft.com/office/officeart/2005/8/layout/gear1"/>
    <dgm:cxn modelId="{CC60E2BE-441B-C54C-8553-13E2508947ED}" type="presParOf" srcId="{FE633B13-62BD-754D-B191-8168055A0199}" destId="{44E87332-0E9D-624A-8DEA-0560F6C64CEB}" srcOrd="8" destOrd="0" presId="urn:microsoft.com/office/officeart/2005/8/layout/gear1"/>
    <dgm:cxn modelId="{890CB373-51FA-FA4A-A9E6-62D8A247CA0E}" type="presParOf" srcId="{FE633B13-62BD-754D-B191-8168055A0199}" destId="{E15520DF-CCD4-454D-9BFF-1915BB35E33C}" srcOrd="9" destOrd="0" presId="urn:microsoft.com/office/officeart/2005/8/layout/gear1"/>
    <dgm:cxn modelId="{E88B19A2-C48A-F646-A321-06BB2307DD5B}" type="presParOf" srcId="{FE633B13-62BD-754D-B191-8168055A0199}" destId="{11A1D99A-410E-FE4E-8991-6A7B9DD2C1AB}" srcOrd="10" destOrd="0" presId="urn:microsoft.com/office/officeart/2005/8/layout/gear1"/>
    <dgm:cxn modelId="{691A5D5E-7151-3443-84D3-5BF2E090AC12}" type="presParOf" srcId="{FE633B13-62BD-754D-B191-8168055A0199}" destId="{51AF06BC-2CAB-8740-8783-F6A6DC422158}" srcOrd="11" destOrd="0" presId="urn:microsoft.com/office/officeart/2005/8/layout/gear1"/>
    <dgm:cxn modelId="{343BF236-9A3D-8940-ADEA-9965BACF3CE2}" type="presParOf" srcId="{FE633B13-62BD-754D-B191-8168055A0199}" destId="{787AA8C6-5A2F-EC43-B7B7-922C7AE988F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13BA7-3E0C-9347-9935-CE6158C65E17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rgbClr val="FE7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确立目标</a:t>
          </a:r>
          <a:endParaRPr lang="en-US" altLang="zh-CN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正</a:t>
          </a:r>
          <a:r>
            <a:rPr lang="en-US" altLang="zh-CN" sz="2600" kern="1200" dirty="0"/>
            <a:t>/</a:t>
          </a:r>
          <a:r>
            <a:rPr lang="zh-CN" altLang="en-US" sz="2600" kern="1200" dirty="0"/>
            <a:t>负反馈</a:t>
          </a:r>
          <a:endParaRPr lang="en-US" altLang="zh-CN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团建活动</a:t>
          </a:r>
        </a:p>
      </dsp:txBody>
      <dsp:txXfrm>
        <a:off x="4392232" y="3136513"/>
        <a:ext cx="1781934" cy="1531918"/>
      </dsp:txXfrm>
    </dsp:sp>
    <dsp:sp modelId="{21D2BB1F-9B7C-314C-8A95-5E251A87492E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要结果</a:t>
          </a:r>
        </a:p>
      </dsp:txBody>
      <dsp:txXfrm>
        <a:off x="2604759" y="2282937"/>
        <a:ext cx="1076134" cy="1069538"/>
      </dsp:txXfrm>
    </dsp:sp>
    <dsp:sp modelId="{E092D2AC-AA38-1944-98F8-9B4B6F88CF28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讲原则</a:t>
          </a:r>
        </a:p>
      </dsp:txBody>
      <dsp:txXfrm rot="-20700000">
        <a:off x="3738879" y="704426"/>
        <a:ext cx="1192106" cy="1192106"/>
      </dsp:txXfrm>
    </dsp:sp>
    <dsp:sp modelId="{11A1D99A-410E-FE4E-8991-6A7B9DD2C1AB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F06BC-2CAB-8740-8783-F6A6DC422158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AA8C6-5A2F-EC43-B7B7-922C7AE988FB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FE7C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F2B553C-5C3A-4281-A2F1-D0B16B93C8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2950375" cy="498966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D5EF6E-FE00-48F2-A9E8-6BE7AD1673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221" y="0"/>
            <a:ext cx="2950374" cy="498966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r">
              <a:defRPr sz="1200"/>
            </a:lvl1pPr>
          </a:lstStyle>
          <a:p>
            <a:fld id="{45AD6666-BE1D-45B6-81F4-1DFCFF9C605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126833-15B0-4CA4-8568-A941661664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440372"/>
            <a:ext cx="2950375" cy="498966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5CCC52-C4E6-460B-8A59-A6E1DA51A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221" y="9440372"/>
            <a:ext cx="2950374" cy="498966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r">
              <a:defRPr sz="1200"/>
            </a:lvl1pPr>
          </a:lstStyle>
          <a:p>
            <a:fld id="{A2AA7307-607F-440F-8216-B93F8EA98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38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2949787" cy="496967"/>
          </a:xfrm>
          <a:prstGeom prst="rect">
            <a:avLst/>
          </a:prstGeom>
        </p:spPr>
        <p:txBody>
          <a:bodyPr vert="horz" lIns="92184" tIns="46094" rIns="92184" bIns="4609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43" y="2"/>
            <a:ext cx="2949787" cy="496967"/>
          </a:xfrm>
          <a:prstGeom prst="rect">
            <a:avLst/>
          </a:prstGeom>
        </p:spPr>
        <p:txBody>
          <a:bodyPr vert="horz" lIns="92184" tIns="46094" rIns="92184" bIns="46094" rtlCol="0"/>
          <a:lstStyle>
            <a:lvl1pPr algn="r">
              <a:defRPr sz="1300"/>
            </a:lvl1pPr>
          </a:lstStyle>
          <a:p>
            <a:fld id="{4B5719EA-4BB9-4DDF-8E6D-D8236EEAE6BD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84" tIns="46094" rIns="92184" bIns="46094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21192"/>
            <a:ext cx="5445760" cy="4472702"/>
          </a:xfrm>
          <a:prstGeom prst="rect">
            <a:avLst/>
          </a:prstGeom>
        </p:spPr>
        <p:txBody>
          <a:bodyPr vert="horz" lIns="92184" tIns="46094" rIns="92184" bIns="46094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440649"/>
            <a:ext cx="2949787" cy="496967"/>
          </a:xfrm>
          <a:prstGeom prst="rect">
            <a:avLst/>
          </a:prstGeom>
        </p:spPr>
        <p:txBody>
          <a:bodyPr vert="horz" lIns="92184" tIns="46094" rIns="92184" bIns="4609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43" y="9440649"/>
            <a:ext cx="2949787" cy="496967"/>
          </a:xfrm>
          <a:prstGeom prst="rect">
            <a:avLst/>
          </a:prstGeom>
        </p:spPr>
        <p:txBody>
          <a:bodyPr vert="horz" lIns="92184" tIns="46094" rIns="92184" bIns="46094" rtlCol="0" anchor="b"/>
          <a:lstStyle>
            <a:lvl1pPr algn="r">
              <a:defRPr sz="1300"/>
            </a:lvl1pPr>
          </a:lstStyle>
          <a:p>
            <a:fld id="{D08238E9-152F-45AF-951B-BDF36953B6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54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240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1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下半年的工作，我们拆分了迭代俎，我这块的人力就是集中在考培的业务方向。基于考培的业务我们新增了 公考会员、公考官网、和创新型的过考模型页去助力产品的售卖，答疑的迭代去维护我们良好的售后体验。还有就是下半年做了</a:t>
            </a:r>
            <a:r>
              <a:rPr lang="en-US" altLang="zh-CN"/>
              <a:t>PC</a:t>
            </a:r>
            <a:r>
              <a:rPr lang="zh-CN" altLang="en-US"/>
              <a:t>模考去完善用户在</a:t>
            </a:r>
            <a:r>
              <a:rPr lang="en-US" altLang="zh-CN"/>
              <a:t>PC</a:t>
            </a:r>
            <a:r>
              <a:rPr lang="zh-CN" altLang="en-US"/>
              <a:t>端的机考训练场景。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660D322-FA9B-4CDF-9805-B55D27823AC8}" type="slidenum">
              <a:rPr lang="zh-CN" altLang="en-US" smtClean="0">
                <a:latin typeface="Calibri" panose="020F0502020204030204" pitchFamily="34" charset="0"/>
              </a:rPr>
              <a:t>14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9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56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834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83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34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5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61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50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0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28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6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01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027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657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02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490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204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B0B64-F3AF-5A40-A67B-118BF217E4E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714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B0B64-F3AF-5A40-A67B-118BF217E4E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03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018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B0B64-F3AF-5A40-A67B-118BF217E4E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4703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B0B64-F3AF-5A40-A67B-118BF217E4E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0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63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8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1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23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3B0B64-F3AF-5A40-A67B-118BF217E4E1}" type="slidenum">
              <a:rPr kumimoji="1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23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5">
            <a:extLst>
              <a:ext uri="{FF2B5EF4-FFF2-40B4-BE49-F238E27FC236}">
                <a16:creationId xmlns:a16="http://schemas.microsoft.com/office/drawing/2014/main" id="{B80A8D75-6D33-45F6-B050-58B498DF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12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幻灯片编号占位符 5">
            <a:extLst>
              <a:ext uri="{FF2B5EF4-FFF2-40B4-BE49-F238E27FC236}">
                <a16:creationId xmlns:a16="http://schemas.microsoft.com/office/drawing/2014/main" id="{DDD83206-6F3B-459B-A71D-04D7EA34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6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46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66775"/>
            <a:ext cx="12192000" cy="38417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BT1"/>
          <p:cNvSpPr>
            <a:spLocks noGrp="1"/>
          </p:cNvSpPr>
          <p:nvPr>
            <p:ph type="title"/>
          </p:nvPr>
        </p:nvSpPr>
        <p:spPr>
          <a:xfrm>
            <a:off x="1106164" y="157699"/>
            <a:ext cx="5479580" cy="552048"/>
          </a:xfrm>
          <a:prstGeom prst="rect">
            <a:avLst/>
          </a:prstGeom>
        </p:spPr>
        <p:txBody>
          <a:bodyPr/>
          <a:lstStyle>
            <a:lvl1pPr algn="just">
              <a:defRPr sz="3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C4601E-5CFE-4FC0-BD07-328E055CAB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86" y="236912"/>
            <a:ext cx="866712" cy="4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83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65200" cy="836613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4302125" y="2071688"/>
            <a:ext cx="4403725" cy="1547813"/>
          </a:xfrm>
          <a:custGeom>
            <a:avLst/>
            <a:gdLst>
              <a:gd name="connsiteX0" fmla="*/ 0 w 2223821"/>
              <a:gd name="connsiteY0" fmla="*/ 0 h 1389888"/>
              <a:gd name="connsiteX1" fmla="*/ 2223821 w 2223821"/>
              <a:gd name="connsiteY1" fmla="*/ 0 h 1389888"/>
              <a:gd name="connsiteX2" fmla="*/ 2223821 w 2223821"/>
              <a:gd name="connsiteY2" fmla="*/ 1209578 h 1389888"/>
              <a:gd name="connsiteX3" fmla="*/ 1235874 w 2223821"/>
              <a:gd name="connsiteY3" fmla="*/ 1209578 h 1389888"/>
              <a:gd name="connsiteX4" fmla="*/ 1111911 w 2223821"/>
              <a:gd name="connsiteY4" fmla="*/ 1389888 h 1389888"/>
              <a:gd name="connsiteX5" fmla="*/ 987948 w 2223821"/>
              <a:gd name="connsiteY5" fmla="*/ 1209578 h 1389888"/>
              <a:gd name="connsiteX6" fmla="*/ 0 w 2223821"/>
              <a:gd name="connsiteY6" fmla="*/ 120957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821" h="1389888">
                <a:moveTo>
                  <a:pt x="0" y="0"/>
                </a:moveTo>
                <a:lnTo>
                  <a:pt x="2223821" y="0"/>
                </a:lnTo>
                <a:lnTo>
                  <a:pt x="2223821" y="1209578"/>
                </a:lnTo>
                <a:lnTo>
                  <a:pt x="1235874" y="1209578"/>
                </a:lnTo>
                <a:lnTo>
                  <a:pt x="1111911" y="1389888"/>
                </a:lnTo>
                <a:lnTo>
                  <a:pt x="987948" y="1209578"/>
                </a:lnTo>
                <a:lnTo>
                  <a:pt x="0" y="1209578"/>
                </a:lnTo>
                <a:close/>
              </a:path>
            </a:pathLst>
          </a:custGeom>
          <a:solidFill>
            <a:srgbClr val="CF1614"/>
          </a:solidFill>
          <a:ln w="19050" cap="flat" cmpd="sng" algn="ctr">
            <a:solidFill>
              <a:srgbClr val="CF1614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400" b="1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260475"/>
            <a:ext cx="965200" cy="559752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54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bg>
      <p:bgPr>
        <a:solidFill>
          <a:srgbClr val="F2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>
            <a:extLst>
              <a:ext uri="{FF2B5EF4-FFF2-40B4-BE49-F238E27FC236}">
                <a16:creationId xmlns:a16="http://schemas.microsoft.com/office/drawing/2014/main" id="{FEAB5A9C-6C28-B74B-9696-F9DC04030D58}"/>
              </a:ext>
            </a:extLst>
          </p:cNvPr>
          <p:cNvSpPr/>
          <p:nvPr userDrawn="1"/>
        </p:nvSpPr>
        <p:spPr>
          <a:xfrm rot="10800000" flipH="1">
            <a:off x="0" y="0"/>
            <a:ext cx="12029440" cy="6715760"/>
          </a:xfrm>
          <a:prstGeom prst="round1Rect">
            <a:avLst>
              <a:gd name="adj" fmla="val 1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C0837-757C-DE46-A7D4-58770F4BE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287" y="427381"/>
            <a:ext cx="568421" cy="309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58F64-E1C9-774A-B54A-8EDE38BB1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616" y="37394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8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文2无导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296DBA-357A-B743-B3EC-DE3B253509CB}"/>
              </a:ext>
            </a:extLst>
          </p:cNvPr>
          <p:cNvCxnSpPr>
            <a:cxnSpLocks/>
          </p:cNvCxnSpPr>
          <p:nvPr userDrawn="1"/>
        </p:nvCxnSpPr>
        <p:spPr>
          <a:xfrm>
            <a:off x="465223" y="821356"/>
            <a:ext cx="11261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>
            <a:extLst>
              <a:ext uri="{FF2B5EF4-FFF2-40B4-BE49-F238E27FC236}">
                <a16:creationId xmlns:a16="http://schemas.microsoft.com/office/drawing/2014/main" id="{B18B3011-3545-A647-A377-D812A2366452}"/>
              </a:ext>
            </a:extLst>
          </p:cNvPr>
          <p:cNvSpPr/>
          <p:nvPr userDrawn="1"/>
        </p:nvSpPr>
        <p:spPr>
          <a:xfrm flipH="1">
            <a:off x="474090" y="245520"/>
            <a:ext cx="53615" cy="357730"/>
          </a:xfrm>
          <a:prstGeom prst="roundRect">
            <a:avLst>
              <a:gd name="adj" fmla="val 21659"/>
            </a:avLst>
          </a:prstGeom>
          <a:solidFill>
            <a:srgbClr val="F52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AD7211-96A9-7344-9783-18141A8BD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233364"/>
            <a:ext cx="7112000" cy="416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此处替换标题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148EF20-FFE7-FA48-8109-C8B18F4BF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603" y="1169034"/>
            <a:ext cx="10683239" cy="4723766"/>
          </a:xfrm>
          <a:prstGeom prst="rect">
            <a:avLst/>
          </a:prstGeom>
        </p:spPr>
        <p:txBody>
          <a:bodyPr/>
          <a:lstStyle>
            <a:lvl1pPr marL="0" marR="0" indent="0" algn="just" defTabSz="685783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92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685783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028675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371566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D5A2D8-A8D8-CB41-903C-0394A006A2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0913" y="6261651"/>
            <a:ext cx="568421" cy="309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03A256-FCB0-884E-A15C-F1851B655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5" y="620821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bg>
      <p:bgPr>
        <a:solidFill>
          <a:srgbClr val="FF3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>
            <a:extLst>
              <a:ext uri="{FF2B5EF4-FFF2-40B4-BE49-F238E27FC236}">
                <a16:creationId xmlns:a16="http://schemas.microsoft.com/office/drawing/2014/main" id="{58014C96-32E6-054A-8D58-68994132799E}"/>
              </a:ext>
            </a:extLst>
          </p:cNvPr>
          <p:cNvSpPr/>
          <p:nvPr userDrawn="1"/>
        </p:nvSpPr>
        <p:spPr>
          <a:xfrm rot="10800000" flipH="1">
            <a:off x="0" y="0"/>
            <a:ext cx="12029440" cy="6715760"/>
          </a:xfrm>
          <a:prstGeom prst="round1Rect">
            <a:avLst>
              <a:gd name="adj" fmla="val 1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49D4A-6DFD-FBD5-622D-415B4B3A4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813" y="5910433"/>
            <a:ext cx="1254100" cy="3733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E78B80-8692-4F6A-07CA-8989F719C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286" y="427381"/>
            <a:ext cx="730495" cy="3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0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、章节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035" y="1270"/>
            <a:ext cx="12224385" cy="68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66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96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2667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ADEE773C-6769-40B8-AF05-659EEE8D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83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356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66775"/>
            <a:ext cx="12192000" cy="38417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BT1"/>
          <p:cNvSpPr>
            <a:spLocks noGrp="1"/>
          </p:cNvSpPr>
          <p:nvPr>
            <p:ph type="title"/>
          </p:nvPr>
        </p:nvSpPr>
        <p:spPr>
          <a:xfrm>
            <a:off x="1106164" y="157699"/>
            <a:ext cx="5479580" cy="552048"/>
          </a:xfrm>
          <a:prstGeom prst="rect">
            <a:avLst/>
          </a:prstGeom>
        </p:spPr>
        <p:txBody>
          <a:bodyPr/>
          <a:lstStyle>
            <a:lvl1pPr algn="just">
              <a:defRPr sz="3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C4601E-5CFE-4FC0-BD07-328E055CAB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86" y="236912"/>
            <a:ext cx="866712" cy="4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4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65200" cy="836613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4302125" y="2071688"/>
            <a:ext cx="4403725" cy="1547813"/>
          </a:xfrm>
          <a:custGeom>
            <a:avLst/>
            <a:gdLst>
              <a:gd name="connsiteX0" fmla="*/ 0 w 2223821"/>
              <a:gd name="connsiteY0" fmla="*/ 0 h 1389888"/>
              <a:gd name="connsiteX1" fmla="*/ 2223821 w 2223821"/>
              <a:gd name="connsiteY1" fmla="*/ 0 h 1389888"/>
              <a:gd name="connsiteX2" fmla="*/ 2223821 w 2223821"/>
              <a:gd name="connsiteY2" fmla="*/ 1209578 h 1389888"/>
              <a:gd name="connsiteX3" fmla="*/ 1235874 w 2223821"/>
              <a:gd name="connsiteY3" fmla="*/ 1209578 h 1389888"/>
              <a:gd name="connsiteX4" fmla="*/ 1111911 w 2223821"/>
              <a:gd name="connsiteY4" fmla="*/ 1389888 h 1389888"/>
              <a:gd name="connsiteX5" fmla="*/ 987948 w 2223821"/>
              <a:gd name="connsiteY5" fmla="*/ 1209578 h 1389888"/>
              <a:gd name="connsiteX6" fmla="*/ 0 w 2223821"/>
              <a:gd name="connsiteY6" fmla="*/ 120957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821" h="1389888">
                <a:moveTo>
                  <a:pt x="0" y="0"/>
                </a:moveTo>
                <a:lnTo>
                  <a:pt x="2223821" y="0"/>
                </a:lnTo>
                <a:lnTo>
                  <a:pt x="2223821" y="1209578"/>
                </a:lnTo>
                <a:lnTo>
                  <a:pt x="1235874" y="1209578"/>
                </a:lnTo>
                <a:lnTo>
                  <a:pt x="1111911" y="1389888"/>
                </a:lnTo>
                <a:lnTo>
                  <a:pt x="987948" y="1209578"/>
                </a:lnTo>
                <a:lnTo>
                  <a:pt x="0" y="1209578"/>
                </a:lnTo>
                <a:close/>
              </a:path>
            </a:pathLst>
          </a:custGeom>
          <a:solidFill>
            <a:srgbClr val="CF1614"/>
          </a:solidFill>
          <a:ln w="19050" cap="flat" cmpd="sng" algn="ctr">
            <a:solidFill>
              <a:srgbClr val="CF1614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400" b="1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260475"/>
            <a:ext cx="965200" cy="5597525"/>
          </a:xfrm>
          <a:prstGeom prst="rect">
            <a:avLst/>
          </a:prstGeom>
          <a:solidFill>
            <a:srgbClr val="CF1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07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bg>
      <p:bgPr>
        <a:solidFill>
          <a:srgbClr val="F2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圆角矩形 1">
            <a:extLst>
              <a:ext uri="{FF2B5EF4-FFF2-40B4-BE49-F238E27FC236}">
                <a16:creationId xmlns:a16="http://schemas.microsoft.com/office/drawing/2014/main" id="{58014C96-32E6-054A-8D58-68994132799E}"/>
              </a:ext>
            </a:extLst>
          </p:cNvPr>
          <p:cNvSpPr/>
          <p:nvPr userDrawn="1"/>
        </p:nvSpPr>
        <p:spPr>
          <a:xfrm rot="10800000" flipH="1">
            <a:off x="0" y="0"/>
            <a:ext cx="12029440" cy="6715760"/>
          </a:xfrm>
          <a:prstGeom prst="round1Rect">
            <a:avLst>
              <a:gd name="adj" fmla="val 1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D4B966-2877-F840-BFFD-147EA82230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287" y="427381"/>
            <a:ext cx="568421" cy="3092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28192B-34C3-EC40-B685-4A58E44001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90" y="5910039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8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bg>
      <p:bgPr>
        <a:solidFill>
          <a:srgbClr val="F2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>
            <a:extLst>
              <a:ext uri="{FF2B5EF4-FFF2-40B4-BE49-F238E27FC236}">
                <a16:creationId xmlns:a16="http://schemas.microsoft.com/office/drawing/2014/main" id="{FEAB5A9C-6C28-B74B-9696-F9DC04030D58}"/>
              </a:ext>
            </a:extLst>
          </p:cNvPr>
          <p:cNvSpPr/>
          <p:nvPr userDrawn="1"/>
        </p:nvSpPr>
        <p:spPr>
          <a:xfrm rot="10800000" flipH="1">
            <a:off x="0" y="0"/>
            <a:ext cx="12029440" cy="6715760"/>
          </a:xfrm>
          <a:prstGeom prst="round1Rect">
            <a:avLst>
              <a:gd name="adj" fmla="val 1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C0837-757C-DE46-A7D4-58770F4BE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287" y="427381"/>
            <a:ext cx="568421" cy="309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58F64-E1C9-774A-B54A-8EDE38BB1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616" y="37394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AD7211-96A9-7344-9783-18141A8BD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0000" y="639767"/>
            <a:ext cx="7112000" cy="4168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此处替换标题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2397C10-9836-6C43-B1B8-4E8504B17A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5483" y="1555118"/>
            <a:ext cx="10861039" cy="4286284"/>
          </a:xfrm>
          <a:prstGeom prst="rect">
            <a:avLst/>
          </a:prstGeom>
        </p:spPr>
        <p:txBody>
          <a:bodyPr/>
          <a:lstStyle>
            <a:lvl1pPr marL="0" marR="0" indent="0" algn="ctr" defTabSz="685783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92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685783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028675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371566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33FDBC-916D-5940-BCA3-5CCA0E554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0913" y="6261651"/>
            <a:ext cx="568421" cy="3092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993A85-155F-1049-A837-87218AE3B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5" y="620821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74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文2无导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296DBA-357A-B743-B3EC-DE3B253509CB}"/>
              </a:ext>
            </a:extLst>
          </p:cNvPr>
          <p:cNvCxnSpPr>
            <a:cxnSpLocks/>
          </p:cNvCxnSpPr>
          <p:nvPr userDrawn="1"/>
        </p:nvCxnSpPr>
        <p:spPr>
          <a:xfrm>
            <a:off x="465223" y="821356"/>
            <a:ext cx="11261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>
            <a:extLst>
              <a:ext uri="{FF2B5EF4-FFF2-40B4-BE49-F238E27FC236}">
                <a16:creationId xmlns:a16="http://schemas.microsoft.com/office/drawing/2014/main" id="{B18B3011-3545-A647-A377-D812A2366452}"/>
              </a:ext>
            </a:extLst>
          </p:cNvPr>
          <p:cNvSpPr/>
          <p:nvPr userDrawn="1"/>
        </p:nvSpPr>
        <p:spPr>
          <a:xfrm flipH="1">
            <a:off x="474090" y="245520"/>
            <a:ext cx="53615" cy="357730"/>
          </a:xfrm>
          <a:prstGeom prst="roundRect">
            <a:avLst>
              <a:gd name="adj" fmla="val 21659"/>
            </a:avLst>
          </a:prstGeom>
          <a:solidFill>
            <a:srgbClr val="F52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AD7211-96A9-7344-9783-18141A8BD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233364"/>
            <a:ext cx="7112000" cy="416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此处替换标题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148EF20-FFE7-FA48-8109-C8B18F4BF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603" y="1169034"/>
            <a:ext cx="10683239" cy="4723766"/>
          </a:xfrm>
          <a:prstGeom prst="rect">
            <a:avLst/>
          </a:prstGeom>
        </p:spPr>
        <p:txBody>
          <a:bodyPr/>
          <a:lstStyle>
            <a:lvl1pPr marL="0" marR="0" indent="0" algn="just" defTabSz="685783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92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685783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028675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371566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D5A2D8-A8D8-CB41-903C-0394A006A2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0913" y="6261651"/>
            <a:ext cx="568421" cy="309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03A256-FCB0-884E-A15C-F1851B655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5" y="620821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7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文3有导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296DBA-357A-B743-B3EC-DE3B253509CB}"/>
              </a:ext>
            </a:extLst>
          </p:cNvPr>
          <p:cNvCxnSpPr>
            <a:cxnSpLocks/>
          </p:cNvCxnSpPr>
          <p:nvPr userDrawn="1"/>
        </p:nvCxnSpPr>
        <p:spPr>
          <a:xfrm>
            <a:off x="465223" y="821356"/>
            <a:ext cx="11261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>
            <a:extLst>
              <a:ext uri="{FF2B5EF4-FFF2-40B4-BE49-F238E27FC236}">
                <a16:creationId xmlns:a16="http://schemas.microsoft.com/office/drawing/2014/main" id="{B18B3011-3545-A647-A377-D812A2366452}"/>
              </a:ext>
            </a:extLst>
          </p:cNvPr>
          <p:cNvSpPr/>
          <p:nvPr userDrawn="1"/>
        </p:nvSpPr>
        <p:spPr>
          <a:xfrm flipH="1">
            <a:off x="474090" y="245520"/>
            <a:ext cx="53615" cy="357730"/>
          </a:xfrm>
          <a:prstGeom prst="roundRect">
            <a:avLst>
              <a:gd name="adj" fmla="val 21659"/>
            </a:avLst>
          </a:prstGeom>
          <a:solidFill>
            <a:srgbClr val="F52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AD7211-96A9-7344-9783-18141A8BD5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" y="233364"/>
            <a:ext cx="7112000" cy="416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此处替换标题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148EF20-FFE7-FA48-8109-C8B18F4BFE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6400" y="1169034"/>
            <a:ext cx="9743440" cy="4723766"/>
          </a:xfrm>
          <a:prstGeom prst="rect">
            <a:avLst/>
          </a:prstGeom>
        </p:spPr>
        <p:txBody>
          <a:bodyPr/>
          <a:lstStyle>
            <a:lvl1pPr marL="0" marR="0" indent="0" algn="just" defTabSz="685783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92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685783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028675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371566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此处替换内容</a:t>
            </a:r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922FA9-3941-E946-B8C1-3ABB377AF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0913" y="6261651"/>
            <a:ext cx="568421" cy="3092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79B757-50A3-8A4E-90FE-17805A292D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5" y="620821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80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0E9A6-41BC-904F-8E6F-9E86B17F6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0913" y="6261651"/>
            <a:ext cx="568421" cy="309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66310D-7FD1-5144-BBF7-2DDF6A46F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5" y="6208213"/>
            <a:ext cx="1254100" cy="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6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rgbClr val="F224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单圆角矩形 7">
            <a:extLst>
              <a:ext uri="{FF2B5EF4-FFF2-40B4-BE49-F238E27FC236}">
                <a16:creationId xmlns:a16="http://schemas.microsoft.com/office/drawing/2014/main" id="{B0432F82-F03E-7841-A8CF-5CFDB6A3D044}"/>
              </a:ext>
            </a:extLst>
          </p:cNvPr>
          <p:cNvSpPr/>
          <p:nvPr userDrawn="1"/>
        </p:nvSpPr>
        <p:spPr>
          <a:xfrm rot="10800000" flipH="1">
            <a:off x="0" y="0"/>
            <a:ext cx="12029440" cy="6715760"/>
          </a:xfrm>
          <a:prstGeom prst="round1Rect">
            <a:avLst>
              <a:gd name="adj" fmla="val 14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B5A201-420A-414F-821F-7A530E56F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44" y="2107096"/>
            <a:ext cx="4943096" cy="1406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7B883-A625-CE43-9B4E-78F216B1B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287" y="427381"/>
            <a:ext cx="568421" cy="3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9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4588"/>
            <a:ext cx="10972800" cy="472281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547E97BC-6099-45B3-978C-A4A3B9BA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8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4589"/>
            <a:ext cx="10972800" cy="4722812"/>
          </a:xfrm>
          <a:prstGeom prst="rect">
            <a:avLst/>
          </a:prstGeom>
        </p:spPr>
        <p:txBody>
          <a:bodyPr/>
          <a:lstStyle>
            <a:lvl2pPr marL="454025" indent="-219075">
              <a:defRPr/>
            </a:lvl2pPr>
            <a:lvl3pPr marL="692150" indent="-228600">
              <a:defRPr/>
            </a:lvl3pPr>
            <a:lvl4pPr marL="914400" indent="-225425">
              <a:defRPr/>
            </a:lvl4pPr>
            <a:lvl5pPr marL="1143000" indent="-2317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6426" y="223837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6A60F191-2C51-4DFB-823F-38E4BE610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51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幻灯片编号占位符 5">
            <a:extLst>
              <a:ext uri="{FF2B5EF4-FFF2-40B4-BE49-F238E27FC236}">
                <a16:creationId xmlns:a16="http://schemas.microsoft.com/office/drawing/2014/main" id="{DDD83206-6F3B-459B-A71D-04D7EA34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2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5">
            <a:extLst>
              <a:ext uri="{FF2B5EF4-FFF2-40B4-BE49-F238E27FC236}">
                <a16:creationId xmlns:a16="http://schemas.microsoft.com/office/drawing/2014/main" id="{B80A8D75-6D33-45F6-B050-58B498DF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44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gal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26670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ADEE773C-6769-40B8-AF05-659EEE8D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69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3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44588"/>
            <a:ext cx="10972800" cy="472281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547E97BC-6099-45B3-978C-A4A3B9BAC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80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4589"/>
            <a:ext cx="10972800" cy="4722812"/>
          </a:xfrm>
          <a:prstGeom prst="rect">
            <a:avLst/>
          </a:prstGeom>
        </p:spPr>
        <p:txBody>
          <a:bodyPr/>
          <a:lstStyle>
            <a:lvl2pPr marL="454025" indent="-219075">
              <a:defRPr/>
            </a:lvl2pPr>
            <a:lvl3pPr marL="692150" indent="-228600">
              <a:defRPr/>
            </a:lvl3pPr>
            <a:lvl4pPr marL="914400" indent="-225425">
              <a:defRPr/>
            </a:lvl4pPr>
            <a:lvl5pPr marL="1143000" indent="-2317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6426" y="223837"/>
            <a:ext cx="10972800" cy="52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6A60F191-2C51-4DFB-823F-38E4BE610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87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4591"/>
            <a:ext cx="109728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图片 5" descr="logo.png">
            <a:extLst>
              <a:ext uri="{FF2B5EF4-FFF2-40B4-BE49-F238E27FC236}">
                <a16:creationId xmlns:a16="http://schemas.microsoft.com/office/drawing/2014/main" id="{458D06F2-8DD8-4537-86E8-D0A543CF97F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65" y="98343"/>
            <a:ext cx="1253067" cy="3017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4588E4-BDF0-4E35-A404-3DC36F16F4EA}"/>
              </a:ext>
            </a:extLst>
          </p:cNvPr>
          <p:cNvSpPr txBox="1"/>
          <p:nvPr userDrawn="1"/>
        </p:nvSpPr>
        <p:spPr>
          <a:xfrm>
            <a:off x="262467" y="48386"/>
            <a:ext cx="34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一、</a:t>
            </a:r>
            <a:r>
              <a:rPr kumimoji="1" lang="en-US" altLang="zh-CN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5</a:t>
            </a:r>
            <a:r>
              <a:rPr kumimoji="1"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月系列课督检工作总览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F0444B-6EDF-423B-9F9E-694C2EFB69FD}"/>
              </a:ext>
            </a:extLst>
          </p:cNvPr>
          <p:cNvSpPr/>
          <p:nvPr userDrawn="1"/>
        </p:nvSpPr>
        <p:spPr>
          <a:xfrm>
            <a:off x="0" y="0"/>
            <a:ext cx="12192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0EFC55-1C45-4C4A-90C8-990279401D0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19194" y="131108"/>
            <a:ext cx="520587" cy="252000"/>
          </a:xfrm>
          <a:prstGeom prst="rect">
            <a:avLst/>
          </a:prstGeom>
        </p:spPr>
      </p:pic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45FDAB22-4707-4D00-ADA8-C8ACDC856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37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50" r:id="rId3"/>
    <p:sldLayoutId id="2147484651" r:id="rId4"/>
    <p:sldLayoutId id="2147484652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95226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90455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485681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980909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47613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17">
          <a:solidFill>
            <a:schemeClr val="tx1"/>
          </a:solidFill>
          <a:latin typeface="+mn-lt"/>
          <a:ea typeface="+mn-ea"/>
          <a:cs typeface="+mn-cs"/>
        </a:defRPr>
      </a:lvl1pPr>
      <a:lvl2pPr marL="619033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Char char="–"/>
        <a:defRPr sz="1517">
          <a:solidFill>
            <a:schemeClr val="tx1"/>
          </a:solidFill>
          <a:latin typeface="+mn-lt"/>
          <a:ea typeface="+mn-ea"/>
        </a:defRPr>
      </a:lvl2pPr>
      <a:lvl3pPr marL="990455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Char char="•"/>
        <a:defRPr sz="1517">
          <a:solidFill>
            <a:schemeClr val="tx1"/>
          </a:solidFill>
          <a:latin typeface="+mn-lt"/>
          <a:ea typeface="+mn-ea"/>
        </a:defRPr>
      </a:lvl3pPr>
      <a:lvl4pPr marL="1358435" indent="-244174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517">
          <a:solidFill>
            <a:schemeClr val="tx1"/>
          </a:solidFill>
          <a:latin typeface="+mn-lt"/>
          <a:ea typeface="+mn-ea"/>
        </a:defRPr>
      </a:lvl4pPr>
      <a:lvl5pPr marL="1733294" indent="-25105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517">
          <a:solidFill>
            <a:schemeClr val="tx1"/>
          </a:solidFill>
          <a:latin typeface="+mn-lt"/>
          <a:ea typeface="+mn-ea"/>
        </a:defRPr>
      </a:lvl5pPr>
      <a:lvl6pPr marL="2228523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6pPr>
      <a:lvl7pPr marL="2723749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7pPr>
      <a:lvl8pPr marL="3218977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8pPr>
      <a:lvl9pPr marL="3714203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26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455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681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0909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137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62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590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1818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4591"/>
            <a:ext cx="109728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6" name="图片 5" descr="logo.png">
            <a:extLst>
              <a:ext uri="{FF2B5EF4-FFF2-40B4-BE49-F238E27FC236}">
                <a16:creationId xmlns:a16="http://schemas.microsoft.com/office/drawing/2014/main" id="{458D06F2-8DD8-4537-86E8-D0A543CF97F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65" y="98343"/>
            <a:ext cx="1253067" cy="3017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4588E4-BDF0-4E35-A404-3DC36F16F4EA}"/>
              </a:ext>
            </a:extLst>
          </p:cNvPr>
          <p:cNvSpPr txBox="1"/>
          <p:nvPr userDrawn="1"/>
        </p:nvSpPr>
        <p:spPr>
          <a:xfrm>
            <a:off x="262467" y="48386"/>
            <a:ext cx="34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一、</a:t>
            </a:r>
            <a:r>
              <a:rPr kumimoji="1" lang="en-US" altLang="zh-CN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5</a:t>
            </a:r>
            <a:r>
              <a:rPr kumimoji="1"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月系列课督检工作总览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F0444B-6EDF-423B-9F9E-694C2EFB69FD}"/>
              </a:ext>
            </a:extLst>
          </p:cNvPr>
          <p:cNvSpPr/>
          <p:nvPr userDrawn="1"/>
        </p:nvSpPr>
        <p:spPr>
          <a:xfrm>
            <a:off x="0" y="0"/>
            <a:ext cx="12192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0EFC55-1C45-4C4A-90C8-990279401D0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19194" y="131108"/>
            <a:ext cx="520587" cy="252000"/>
          </a:xfrm>
          <a:prstGeom prst="rect">
            <a:avLst/>
          </a:prstGeom>
        </p:spPr>
      </p:pic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45FDAB22-4707-4D00-ADA8-C8ACDC856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1063" y="13110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6117D3-903E-B14F-A411-030FC4C6676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68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95226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90455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485681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980909" algn="l" rtl="0" eaLnBrk="1" fontAlgn="base" hangingPunct="1">
        <a:spcBef>
          <a:spcPct val="0"/>
        </a:spcBef>
        <a:spcAft>
          <a:spcPct val="0"/>
        </a:spcAft>
        <a:defRPr sz="2167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47613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17">
          <a:solidFill>
            <a:schemeClr val="tx1"/>
          </a:solidFill>
          <a:latin typeface="+mn-lt"/>
          <a:ea typeface="+mn-ea"/>
          <a:cs typeface="+mn-cs"/>
        </a:defRPr>
      </a:lvl1pPr>
      <a:lvl2pPr marL="619033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Char char="–"/>
        <a:defRPr sz="1517">
          <a:solidFill>
            <a:schemeClr val="tx1"/>
          </a:solidFill>
          <a:latin typeface="+mn-lt"/>
          <a:ea typeface="+mn-ea"/>
        </a:defRPr>
      </a:lvl2pPr>
      <a:lvl3pPr marL="990455" indent="-24761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Char char="•"/>
        <a:defRPr sz="1517">
          <a:solidFill>
            <a:schemeClr val="tx1"/>
          </a:solidFill>
          <a:latin typeface="+mn-lt"/>
          <a:ea typeface="+mn-ea"/>
        </a:defRPr>
      </a:lvl3pPr>
      <a:lvl4pPr marL="1358435" indent="-244174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Wingdings" pitchFamily="2" charset="2"/>
        <a:buChar char=""/>
        <a:defRPr sz="1517">
          <a:solidFill>
            <a:schemeClr val="tx1"/>
          </a:solidFill>
          <a:latin typeface="+mn-lt"/>
          <a:ea typeface="+mn-ea"/>
        </a:defRPr>
      </a:lvl4pPr>
      <a:lvl5pPr marL="1733294" indent="-251053" algn="l" rtl="0" eaLnBrk="1" fontAlgn="base" hangingPunct="1">
        <a:spcBef>
          <a:spcPts val="433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517">
          <a:solidFill>
            <a:schemeClr val="tx1"/>
          </a:solidFill>
          <a:latin typeface="+mn-lt"/>
          <a:ea typeface="+mn-ea"/>
        </a:defRPr>
      </a:lvl5pPr>
      <a:lvl6pPr marL="2228523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6pPr>
      <a:lvl7pPr marL="2723749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7pPr>
      <a:lvl8pPr marL="3218977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8pPr>
      <a:lvl9pPr marL="3714203" indent="-251053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51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26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455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681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0909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137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62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590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1818" algn="l" defTabSz="990455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KSO_TEMPLATE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42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2" r:id="rId1"/>
    <p:sldLayoutId id="2147484693" r:id="rId2"/>
    <p:sldLayoutId id="2147484694" r:id="rId3"/>
    <p:sldLayoutId id="2147484695" r:id="rId4"/>
    <p:sldLayoutId id="2147484696" r:id="rId5"/>
    <p:sldLayoutId id="2147484710" r:id="rId6"/>
    <p:sldLayoutId id="2147484711" r:id="rId7"/>
    <p:sldLayoutId id="2147484712" r:id="rId8"/>
    <p:sldLayoutId id="2147484713" r:id="rId9"/>
  </p:sldLayoutIdLst>
  <p:hf sldNum="0" hdr="0"/>
  <p:txStyles>
    <p:titleStyle>
      <a:lvl1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>
          <a:solidFill>
            <a:srgbClr val="817C7C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2pPr>
      <a:lvl3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3pPr>
      <a:lvl4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4pPr>
      <a:lvl5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5pPr>
      <a:lvl6pPr marL="10287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3716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17145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0574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KSO_TEMPLATE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53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</p:sldLayoutIdLst>
  <p:hf sldNum="0" hdr="0"/>
  <p:txStyles>
    <p:titleStyle>
      <a:lvl1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kern="1200">
          <a:solidFill>
            <a:srgbClr val="817C7C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2pPr>
      <a:lvl3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3pPr>
      <a:lvl4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4pPr>
      <a:lvl5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817C7C"/>
          </a:solidFill>
          <a:latin typeface="Arial" panose="020B0604020202020204" pitchFamily="34" charset="0"/>
          <a:ea typeface="黑体" panose="02010609060101010101" pitchFamily="49" charset="-122"/>
          <a:sym typeface="Calibri Light" panose="020F0302020204030204" pitchFamily="34" charset="0"/>
        </a:defRPr>
      </a:lvl5pPr>
      <a:lvl6pPr marL="10287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3716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17145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057400" indent="-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17C7C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99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  <p:sldLayoutId id="2147484708" r:id="rId5"/>
    <p:sldLayoutId id="2147484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20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image" Target="../media/image5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notesSlide" Target="../notesSlides/notesSlide13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19" Type="http://schemas.openxmlformats.org/officeDocument/2006/relationships/slideLayout" Target="../slideLayouts/slideLayout15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tags" Target="../tags/tag63.xml"/><Relationship Id="rId3" Type="http://schemas.openxmlformats.org/officeDocument/2006/relationships/tags" Target="../tags/tag40.xml"/><Relationship Id="rId21" Type="http://schemas.openxmlformats.org/officeDocument/2006/relationships/tags" Target="../tags/tag58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tags" Target="../tags/tag62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29" Type="http://schemas.openxmlformats.org/officeDocument/2006/relationships/tags" Target="../tags/tag66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tags" Target="../tags/tag61.xml"/><Relationship Id="rId32" Type="http://schemas.openxmlformats.org/officeDocument/2006/relationships/notesSlide" Target="../notesSlides/notesSlide24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31" Type="http://schemas.openxmlformats.org/officeDocument/2006/relationships/slideLayout" Target="../slideLayouts/slideLayout15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Relationship Id="rId27" Type="http://schemas.openxmlformats.org/officeDocument/2006/relationships/tags" Target="../tags/tag64.xml"/><Relationship Id="rId30" Type="http://schemas.openxmlformats.org/officeDocument/2006/relationships/tags" Target="../tags/tag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5A5716-1D9C-4BBF-8C08-68674CE98B13}"/>
              </a:ext>
            </a:extLst>
          </p:cNvPr>
          <p:cNvSpPr txBox="1"/>
          <p:nvPr/>
        </p:nvSpPr>
        <p:spPr>
          <a:xfrm>
            <a:off x="1426134" y="2204864"/>
            <a:ext cx="9339731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高途</a:t>
            </a: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年年度工作述职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F164AF2-3026-4AD5-86DE-12CE00931AE4}"/>
              </a:ext>
            </a:extLst>
          </p:cNvPr>
          <p:cNvSpPr txBox="1">
            <a:spLocks/>
          </p:cNvSpPr>
          <p:nvPr/>
        </p:nvSpPr>
        <p:spPr>
          <a:xfrm>
            <a:off x="4432558" y="3573016"/>
            <a:ext cx="3326881" cy="49962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95226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90455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485681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980909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述职人：聂建辉</a:t>
            </a:r>
          </a:p>
        </p:txBody>
      </p:sp>
    </p:spTree>
    <p:extLst>
      <p:ext uri="{BB962C8B-B14F-4D97-AF65-F5344CB8AC3E}">
        <p14:creationId xmlns:p14="http://schemas.microsoft.com/office/powerpoint/2010/main" val="263969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E036397-B06B-099A-FBCE-B0A9DBEF0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470500"/>
              </p:ext>
            </p:extLst>
          </p:nvPr>
        </p:nvGraphicFramePr>
        <p:xfrm>
          <a:off x="2032000" y="98072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757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613EFE-19C2-26D5-7B51-7B78E986F07C}"/>
              </a:ext>
            </a:extLst>
          </p:cNvPr>
          <p:cNvSpPr txBox="1"/>
          <p:nvPr/>
        </p:nvSpPr>
        <p:spPr>
          <a:xfrm>
            <a:off x="4135902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5CA1644-FC92-C0C4-8DBB-F46C5FB68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7322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997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613EFE-19C2-26D5-7B51-7B78E986F07C}"/>
              </a:ext>
            </a:extLst>
          </p:cNvPr>
          <p:cNvSpPr txBox="1"/>
          <p:nvPr/>
        </p:nvSpPr>
        <p:spPr>
          <a:xfrm>
            <a:off x="4135902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007422-AD36-3AA8-F500-29087F4FD3A3}"/>
              </a:ext>
            </a:extLst>
          </p:cNvPr>
          <p:cNvSpPr txBox="1"/>
          <p:nvPr/>
        </p:nvSpPr>
        <p:spPr>
          <a:xfrm>
            <a:off x="1132775" y="2333788"/>
            <a:ext cx="9926449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90%</a:t>
            </a: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以上的学员购买过心理咨询品类下的课程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CB2F7-D64C-8463-102B-958D2A79D1D7}"/>
              </a:ext>
            </a:extLst>
          </p:cNvPr>
          <p:cNvSpPr txBox="1"/>
          <p:nvPr/>
        </p:nvSpPr>
        <p:spPr>
          <a:xfrm>
            <a:off x="767407" y="3527280"/>
            <a:ext cx="1065718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80%</a:t>
            </a:r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以上的学员是在半年内购买过心理咨询品类下的课程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368C70-CDB2-6BBF-FD12-B3169215CC23}"/>
              </a:ext>
            </a:extLst>
          </p:cNvPr>
          <p:cNvSpPr txBox="1"/>
          <p:nvPr/>
        </p:nvSpPr>
        <p:spPr>
          <a:xfrm>
            <a:off x="551384" y="90872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精英计划学员分析</a:t>
            </a:r>
          </a:p>
        </p:txBody>
      </p:sp>
    </p:spTree>
    <p:extLst>
      <p:ext uri="{BB962C8B-B14F-4D97-AF65-F5344CB8AC3E}">
        <p14:creationId xmlns:p14="http://schemas.microsoft.com/office/powerpoint/2010/main" val="313424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613EFE-19C2-26D5-7B51-7B78E986F07C}"/>
              </a:ext>
            </a:extLst>
          </p:cNvPr>
          <p:cNvSpPr txBox="1"/>
          <p:nvPr/>
        </p:nvSpPr>
        <p:spPr>
          <a:xfrm>
            <a:off x="4135902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F1CFC86-2B99-B37E-A04A-B4115F755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585044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D7F99D7-67EE-A9BE-4530-365A14DDDCFD}"/>
              </a:ext>
            </a:extLst>
          </p:cNvPr>
          <p:cNvSpPr txBox="1"/>
          <p:nvPr/>
        </p:nvSpPr>
        <p:spPr>
          <a:xfrm>
            <a:off x="479376" y="908720"/>
            <a:ext cx="8194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9%</a:t>
            </a:r>
          </a:p>
          <a:p>
            <a:r>
              <a:rPr kumimoji="1" lang="en-US" altLang="zh-CN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3%</a:t>
            </a:r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1%</a:t>
            </a:r>
            <a:endParaRPr kumimoji="1" lang="zh-CN" altLang="en-US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92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6556714" y="2952750"/>
            <a:ext cx="18711" cy="954087"/>
          </a:xfrm>
          <a:prstGeom prst="line">
            <a:avLst/>
          </a:prstGeom>
          <a:noFill/>
          <a:ln w="190500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MH_Other_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5212715" y="2952750"/>
            <a:ext cx="18711" cy="967107"/>
          </a:xfrm>
          <a:prstGeom prst="line">
            <a:avLst/>
          </a:prstGeom>
          <a:noFill/>
          <a:ln w="190500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MH_Other_3"/>
          <p:cNvSpPr/>
          <p:nvPr>
            <p:custDataLst>
              <p:tags r:id="rId4"/>
            </p:custDataLst>
          </p:nvPr>
        </p:nvSpPr>
        <p:spPr bwMode="auto">
          <a:xfrm flipH="1">
            <a:off x="6960553" y="2952751"/>
            <a:ext cx="1016000" cy="1296988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35037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" name="MH_Other_4"/>
          <p:cNvSpPr/>
          <p:nvPr>
            <p:custDataLst>
              <p:tags r:id="rId5"/>
            </p:custDataLst>
          </p:nvPr>
        </p:nvSpPr>
        <p:spPr bwMode="auto">
          <a:xfrm>
            <a:off x="3829051" y="2952751"/>
            <a:ext cx="1017588" cy="1296988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00113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" name="MH_Other_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38500" y="1763713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6" name="MH_Other_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65825" y="1763713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082" name="MH_SubTitle_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79142" y="1820864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师资入驻、审核</a:t>
            </a:r>
          </a:p>
        </p:txBody>
      </p:sp>
      <p:sp>
        <p:nvSpPr>
          <p:cNvPr id="3084" name="MH_SubTitle_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08689" y="1820864"/>
            <a:ext cx="1101725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师资管理</a:t>
            </a:r>
          </a:p>
        </p:txBody>
      </p:sp>
      <p:sp>
        <p:nvSpPr>
          <p:cNvPr id="18" name="MH_Other_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824413" y="4887914"/>
            <a:ext cx="2159000" cy="576263"/>
          </a:xfrm>
          <a:prstGeom prst="ellipse">
            <a:avLst/>
          </a:prstGeom>
          <a:gradFill rotWithShape="1">
            <a:gsLst>
              <a:gs pos="0">
                <a:sysClr val="window" lastClr="FFFFFF">
                  <a:lumMod val="50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bg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bg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ko-KR" altLang="ko-KR" sz="1800" ker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MH_Title_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140327" y="3665538"/>
            <a:ext cx="1527175" cy="1525587"/>
          </a:xfrm>
          <a:prstGeom prst="ellipse">
            <a:avLst/>
          </a:prstGeom>
          <a:solidFill>
            <a:schemeClr val="accent6">
              <a:alpha val="97000"/>
            </a:schemeClr>
          </a:solidFill>
          <a:ln w="38100">
            <a:noFill/>
          </a:ln>
          <a:effectLst/>
        </p:spPr>
        <p:txBody>
          <a:bodyPr lIns="0" tIns="0" rIns="0" bIns="0" anchor="ctr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latin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心理咨询</a:t>
            </a:r>
            <a:endParaRPr lang="en-US" altLang="zh-CN" sz="1600" dirty="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  <a:p>
            <a:pPr algn="ctr" eaLnBrk="1" latin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平台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080" y="409575"/>
            <a:ext cx="754380" cy="410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9" cstate="screen"/>
          <a:stretch>
            <a:fillRect/>
          </a:stretch>
        </p:blipFill>
        <p:spPr>
          <a:xfrm>
            <a:off x="10147616" y="373943"/>
            <a:ext cx="1254100" cy="373431"/>
          </a:xfrm>
          <a:prstGeom prst="rect">
            <a:avLst/>
          </a:prstGeom>
        </p:spPr>
      </p:pic>
      <p:sp>
        <p:nvSpPr>
          <p:cNvPr id="9" name="MH_Other_5">
            <a:extLst>
              <a:ext uri="{FF2B5EF4-FFF2-40B4-BE49-F238E27FC236}">
                <a16:creationId xmlns:a16="http://schemas.microsoft.com/office/drawing/2014/main" id="{4B7ACD9A-5C33-1BC1-7202-CF564031881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586760" y="1750693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4" name="MH_SubTitle_1">
            <a:extLst>
              <a:ext uri="{FF2B5EF4-FFF2-40B4-BE49-F238E27FC236}">
                <a16:creationId xmlns:a16="http://schemas.microsoft.com/office/drawing/2014/main" id="{2FD23AD6-034A-4479-D533-C025C4ACF3A1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627402" y="1807844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倾听商品、服务</a:t>
            </a:r>
          </a:p>
        </p:txBody>
      </p:sp>
      <p:sp>
        <p:nvSpPr>
          <p:cNvPr id="15" name="MH_Other_5">
            <a:extLst>
              <a:ext uri="{FF2B5EF4-FFF2-40B4-BE49-F238E27FC236}">
                <a16:creationId xmlns:a16="http://schemas.microsoft.com/office/drawing/2014/main" id="{3AACB33D-DEA3-D7A3-080B-CCF9DA56C304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327307" y="1750693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7" name="MH_SubTitle_1">
            <a:extLst>
              <a:ext uri="{FF2B5EF4-FFF2-40B4-BE49-F238E27FC236}">
                <a16:creationId xmlns:a16="http://schemas.microsoft.com/office/drawing/2014/main" id="{2259FA80-181A-3CAD-BAB8-BC8F6E662A0D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67949" y="1807844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薪酬结算线上化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3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  <p:bldP spid="16" grpId="0" bldLvl="0" animBg="1"/>
      <p:bldP spid="3082" grpId="0" bldLvl="0" animBg="1"/>
      <p:bldP spid="3084" grpId="0" bldLvl="0" animBg="1"/>
      <p:bldP spid="23" grpId="0" bldLvl="0" animBg="1"/>
      <p:bldP spid="9" grpId="0" bldLvl="0" animBg="1"/>
      <p:bldP spid="14" grpId="0" bldLvl="0" animBg="1"/>
      <p:bldP spid="15" grpId="0" bldLvl="0" animBg="1"/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心理咨询平台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27F0102-91C2-98A5-9BF5-BAD73E90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-3301"/>
            <a:ext cx="772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00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平台化能力推进</a:t>
            </a:r>
          </a:p>
        </p:txBody>
      </p:sp>
      <p:sp>
        <p:nvSpPr>
          <p:cNvPr id="43" name="矩形: 圆角 3">
            <a:extLst>
              <a:ext uri="{FF2B5EF4-FFF2-40B4-BE49-F238E27FC236}">
                <a16:creationId xmlns:a16="http://schemas.microsoft.com/office/drawing/2014/main" id="{1E971B6F-247F-2A79-D0AB-7140EA650CA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20084" y="2177877"/>
            <a:ext cx="3270025" cy="806049"/>
          </a:xfrm>
          <a:prstGeom prst="roundRect">
            <a:avLst/>
          </a:prstGeom>
          <a:solidFill>
            <a:srgbClr val="FF55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87B2BBFB-4028-FC54-9175-C6B4EEF850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95684" y="2684522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E802FD3-D77A-D770-06D4-B99170C0EB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099869" y="2688595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任意多边形: 形状 8">
            <a:extLst>
              <a:ext uri="{FF2B5EF4-FFF2-40B4-BE49-F238E27FC236}">
                <a16:creationId xmlns:a16="http://schemas.microsoft.com/office/drawing/2014/main" id="{2F017D3B-F30B-CAC7-D636-2BA7C815B35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20084" y="2177877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FB5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168619E5-2E86-6C11-B099-2F6A680D51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71253" y="2204864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40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商品、权益、履约解耦</a:t>
            </a:r>
          </a:p>
        </p:txBody>
      </p:sp>
      <p:sp>
        <p:nvSpPr>
          <p:cNvPr id="4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B014064D-504D-F5D2-C076-4078CFED7C3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05119" y="2315359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01</a:t>
            </a:r>
          </a:p>
        </p:txBody>
      </p:sp>
      <p:sp>
        <p:nvSpPr>
          <p:cNvPr id="49" name="矩形: 圆角 17">
            <a:extLst>
              <a:ext uri="{FF2B5EF4-FFF2-40B4-BE49-F238E27FC236}">
                <a16:creationId xmlns:a16="http://schemas.microsoft.com/office/drawing/2014/main" id="{9D75E4BA-2B3D-D894-153F-D0B20E2EF0A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20084" y="3214589"/>
            <a:ext cx="3270025" cy="806049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093B5E10-E48A-972E-F67F-520546F2F4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95684" y="3721234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DF9E6E3B-A123-2954-494C-FB79EA80625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099869" y="3725308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任意多边形: 形状 20">
            <a:extLst>
              <a:ext uri="{FF2B5EF4-FFF2-40B4-BE49-F238E27FC236}">
                <a16:creationId xmlns:a16="http://schemas.microsoft.com/office/drawing/2014/main" id="{E1E87F3C-2D6F-B22A-C24C-6B4DB5DDD2C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120084" y="3214589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DF7DA47F-BC13-9CB2-AE53-A4CDF12954A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071253" y="3241577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倾听师师资解耦班课</a:t>
            </a:r>
          </a:p>
        </p:txBody>
      </p:sp>
      <p:sp>
        <p:nvSpPr>
          <p:cNvPr id="54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E88D31CF-0227-5561-9929-BD75AA50995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205119" y="3352071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2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55" name="矩形: 圆角 25">
            <a:extLst>
              <a:ext uri="{FF2B5EF4-FFF2-40B4-BE49-F238E27FC236}">
                <a16:creationId xmlns:a16="http://schemas.microsoft.com/office/drawing/2014/main" id="{9360C53B-8018-1BF1-AD07-4E617EAF544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120084" y="4250793"/>
            <a:ext cx="3270025" cy="80604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E4EBF5F0-26D8-EDE1-F167-697CF31B92F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895684" y="4757438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55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E6BB80AE-5E6F-2E71-4387-ED68E7A1B1B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99869" y="4761512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任意多边形: 形状 28">
            <a:extLst>
              <a:ext uri="{FF2B5EF4-FFF2-40B4-BE49-F238E27FC236}">
                <a16:creationId xmlns:a16="http://schemas.microsoft.com/office/drawing/2014/main" id="{2F661A19-1637-34E0-DBB2-3EE98AF68E5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120084" y="4250793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DCFA8928-B22E-067A-A93F-3E5F5CC302C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071253" y="4277780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薪酬结算线上化</a:t>
            </a:r>
          </a:p>
        </p:txBody>
      </p:sp>
      <p:sp>
        <p:nvSpPr>
          <p:cNvPr id="60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18E6A23A-6375-E3A8-E1AD-A01F1A77D7F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205119" y="4388275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3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811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5B75A8-EE10-09BA-B79D-2E682BC5554E}"/>
              </a:ext>
            </a:extLst>
          </p:cNvPr>
          <p:cNvGrpSpPr/>
          <p:nvPr/>
        </p:nvGrpSpPr>
        <p:grpSpPr>
          <a:xfrm>
            <a:off x="5015880" y="2636912"/>
            <a:ext cx="1777739" cy="2406393"/>
            <a:chOff x="3818498" y="1971179"/>
            <a:chExt cx="1777739" cy="2406393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540D75-DDCF-A24A-4B39-DFF4343D63FE}"/>
                </a:ext>
              </a:extLst>
            </p:cNvPr>
            <p:cNvSpPr/>
            <p:nvPr/>
          </p:nvSpPr>
          <p:spPr>
            <a:xfrm>
              <a:off x="4070065" y="1971179"/>
              <a:ext cx="1526172" cy="1526171"/>
            </a:xfrm>
            <a:prstGeom prst="ellipse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矩形: 圆角 17">
              <a:extLst>
                <a:ext uri="{FF2B5EF4-FFF2-40B4-BE49-F238E27FC236}">
                  <a16:creationId xmlns:a16="http://schemas.microsoft.com/office/drawing/2014/main" id="{E11EAB50-C47C-CD95-C5B2-1CEFC256AAE8}"/>
                </a:ext>
              </a:extLst>
            </p:cNvPr>
            <p:cNvSpPr/>
            <p:nvPr/>
          </p:nvSpPr>
          <p:spPr>
            <a:xfrm>
              <a:off x="3818498" y="3094842"/>
              <a:ext cx="645688" cy="645688"/>
            </a:xfrm>
            <a:prstGeom prst="round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329A1D2-6B8D-F1F0-5C8C-D3D32EF776FF}"/>
                </a:ext>
              </a:extLst>
            </p:cNvPr>
            <p:cNvSpPr txBox="1"/>
            <p:nvPr/>
          </p:nvSpPr>
          <p:spPr>
            <a:xfrm>
              <a:off x="4164228" y="40082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小程序矩阵</a:t>
              </a:r>
            </a:p>
          </p:txBody>
        </p:sp>
      </p:grpSp>
      <p:pic>
        <p:nvPicPr>
          <p:cNvPr id="4" name="图形 3" descr="维恩图">
            <a:extLst>
              <a:ext uri="{FF2B5EF4-FFF2-40B4-BE49-F238E27FC236}">
                <a16:creationId xmlns:a16="http://schemas.microsoft.com/office/drawing/2014/main" id="{E3BF4307-5FFC-B357-895A-7B296771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7689" y="3076400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小程序矩阵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E5444B-0B2C-8088-AF07-F14C76A52E24}"/>
              </a:ext>
            </a:extLst>
          </p:cNvPr>
          <p:cNvSpPr/>
          <p:nvPr/>
        </p:nvSpPr>
        <p:spPr bwMode="auto">
          <a:xfrm>
            <a:off x="5178811" y="1340768"/>
            <a:ext cx="2006487" cy="195346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AIGC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E977C5F-66D6-D5EA-A127-1C81293C90D2}"/>
              </a:ext>
            </a:extLst>
          </p:cNvPr>
          <p:cNvSpPr/>
          <p:nvPr/>
        </p:nvSpPr>
        <p:spPr bwMode="auto">
          <a:xfrm>
            <a:off x="8653346" y="1340768"/>
            <a:ext cx="1964098" cy="195346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工具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885A5D3-70E7-E851-81B4-EE02C5C65E29}"/>
              </a:ext>
            </a:extLst>
          </p:cNvPr>
          <p:cNvSpPr/>
          <p:nvPr/>
        </p:nvSpPr>
        <p:spPr bwMode="auto">
          <a:xfrm>
            <a:off x="1767859" y="1493329"/>
            <a:ext cx="2006486" cy="187390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直播</a:t>
            </a:r>
          </a:p>
        </p:txBody>
      </p:sp>
      <p:sp>
        <p:nvSpPr>
          <p:cNvPr id="5" name="矩形: 圆角 17">
            <a:extLst>
              <a:ext uri="{FF2B5EF4-FFF2-40B4-BE49-F238E27FC236}">
                <a16:creationId xmlns:a16="http://schemas.microsoft.com/office/drawing/2014/main" id="{BAE7E448-4B65-BB25-0553-5BC67339A937}"/>
              </a:ext>
            </a:extLst>
          </p:cNvPr>
          <p:cNvSpPr/>
          <p:nvPr/>
        </p:nvSpPr>
        <p:spPr bwMode="auto">
          <a:xfrm>
            <a:off x="5368325" y="3767125"/>
            <a:ext cx="2006486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高途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AI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口语助手</a:t>
            </a:r>
          </a:p>
        </p:txBody>
      </p:sp>
      <p:sp>
        <p:nvSpPr>
          <p:cNvPr id="6" name="矩形: 圆角 18">
            <a:extLst>
              <a:ext uri="{FF2B5EF4-FFF2-40B4-BE49-F238E27FC236}">
                <a16:creationId xmlns:a16="http://schemas.microsoft.com/office/drawing/2014/main" id="{832869E1-62D7-7BD1-F9E1-56575E0511C5}"/>
              </a:ext>
            </a:extLst>
          </p:cNvPr>
          <p:cNvSpPr/>
          <p:nvPr/>
        </p:nvSpPr>
        <p:spPr bwMode="auto">
          <a:xfrm>
            <a:off x="8821666" y="4286913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背单词</a:t>
            </a:r>
          </a:p>
        </p:txBody>
      </p:sp>
      <p:sp>
        <p:nvSpPr>
          <p:cNvPr id="10" name="矩形: 圆角 17">
            <a:extLst>
              <a:ext uri="{FF2B5EF4-FFF2-40B4-BE49-F238E27FC236}">
                <a16:creationId xmlns:a16="http://schemas.microsoft.com/office/drawing/2014/main" id="{D9CA9CE0-510B-9EE5-386D-53D6563EDC15}"/>
              </a:ext>
            </a:extLst>
          </p:cNvPr>
          <p:cNvSpPr/>
          <p:nvPr/>
        </p:nvSpPr>
        <p:spPr bwMode="auto">
          <a:xfrm>
            <a:off x="1957374" y="3739082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师训小程序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1" name="矩形: 圆角 17">
            <a:extLst>
              <a:ext uri="{FF2B5EF4-FFF2-40B4-BE49-F238E27FC236}">
                <a16:creationId xmlns:a16="http://schemas.microsoft.com/office/drawing/2014/main" id="{070990D5-5827-49D7-883C-FA544D0069E6}"/>
              </a:ext>
            </a:extLst>
          </p:cNvPr>
          <p:cNvSpPr/>
          <p:nvPr/>
        </p:nvSpPr>
        <p:spPr bwMode="auto">
          <a:xfrm>
            <a:off x="1957374" y="4332165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途途教室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3" name="矩形: 圆角 17">
            <a:extLst>
              <a:ext uri="{FF2B5EF4-FFF2-40B4-BE49-F238E27FC236}">
                <a16:creationId xmlns:a16="http://schemas.microsoft.com/office/drawing/2014/main" id="{B511E5A1-0A7A-A24D-FC4F-AC3A035EA292}"/>
              </a:ext>
            </a:extLst>
          </p:cNvPr>
          <p:cNvSpPr/>
          <p:nvPr/>
        </p:nvSpPr>
        <p:spPr bwMode="auto">
          <a:xfrm>
            <a:off x="5368326" y="4332165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嗨聊雅思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4" name="矩形: 圆角 17">
            <a:extLst>
              <a:ext uri="{FF2B5EF4-FFF2-40B4-BE49-F238E27FC236}">
                <a16:creationId xmlns:a16="http://schemas.microsoft.com/office/drawing/2014/main" id="{58A1BFD8-973D-8E38-93D8-A3D24185A50F}"/>
              </a:ext>
            </a:extLst>
          </p:cNvPr>
          <p:cNvSpPr/>
          <p:nvPr/>
        </p:nvSpPr>
        <p:spPr bwMode="auto">
          <a:xfrm>
            <a:off x="5368325" y="4925248"/>
            <a:ext cx="2006484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高途考研小助手</a:t>
            </a:r>
          </a:p>
        </p:txBody>
      </p:sp>
      <p:sp>
        <p:nvSpPr>
          <p:cNvPr id="16" name="矩形: 圆角 18">
            <a:extLst>
              <a:ext uri="{FF2B5EF4-FFF2-40B4-BE49-F238E27FC236}">
                <a16:creationId xmlns:a16="http://schemas.microsoft.com/office/drawing/2014/main" id="{DBDC2C20-9849-DFF6-AB7E-BEC1DD79F45B}"/>
              </a:ext>
            </a:extLst>
          </p:cNvPr>
          <p:cNvSpPr/>
          <p:nvPr/>
        </p:nvSpPr>
        <p:spPr bwMode="auto">
          <a:xfrm>
            <a:off x="8821666" y="3700717"/>
            <a:ext cx="1825136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高途智能选岗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7" name="矩形: 圆角 18">
            <a:extLst>
              <a:ext uri="{FF2B5EF4-FFF2-40B4-BE49-F238E27FC236}">
                <a16:creationId xmlns:a16="http://schemas.microsoft.com/office/drawing/2014/main" id="{90C30E6B-C877-0ED6-E485-41C82B795CF1}"/>
              </a:ext>
            </a:extLst>
          </p:cNvPr>
          <p:cNvSpPr/>
          <p:nvPr/>
        </p:nvSpPr>
        <p:spPr bwMode="auto">
          <a:xfrm>
            <a:off x="8821666" y="4925248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考研择校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7433DB-E8A4-6174-38F8-4C35774DDF1C}"/>
              </a:ext>
            </a:extLst>
          </p:cNvPr>
          <p:cNvSpPr txBox="1"/>
          <p:nvPr/>
        </p:nvSpPr>
        <p:spPr>
          <a:xfrm>
            <a:off x="321310" y="836712"/>
            <a:ext cx="1489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FF0000"/>
                </a:solidFill>
              </a:rPr>
              <a:t>10+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22A916-D21D-447D-4751-397131BE358E}"/>
              </a:ext>
            </a:extLst>
          </p:cNvPr>
          <p:cNvSpPr txBox="1"/>
          <p:nvPr/>
        </p:nvSpPr>
        <p:spPr>
          <a:xfrm>
            <a:off x="7438622" y="37390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FEFCAD-4B88-E76D-FEC0-5A72A31E518B}"/>
              </a:ext>
            </a:extLst>
          </p:cNvPr>
          <p:cNvSpPr txBox="1"/>
          <p:nvPr/>
        </p:nvSpPr>
        <p:spPr>
          <a:xfrm>
            <a:off x="7438623" y="432527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11341E-8852-BD95-E94D-16FADFCF5A32}"/>
              </a:ext>
            </a:extLst>
          </p:cNvPr>
          <p:cNvSpPr txBox="1"/>
          <p:nvPr/>
        </p:nvSpPr>
        <p:spPr>
          <a:xfrm>
            <a:off x="3857621" y="37459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BEB858-43C9-2240-6622-B008015630D2}"/>
              </a:ext>
            </a:extLst>
          </p:cNvPr>
          <p:cNvSpPr txBox="1"/>
          <p:nvPr/>
        </p:nvSpPr>
        <p:spPr>
          <a:xfrm>
            <a:off x="10707477" y="433216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21w+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: 圆角 17">
            <a:extLst>
              <a:ext uri="{FF2B5EF4-FFF2-40B4-BE49-F238E27FC236}">
                <a16:creationId xmlns:a16="http://schemas.microsoft.com/office/drawing/2014/main" id="{53439E53-94C0-637C-D782-541070EB8E04}"/>
              </a:ext>
            </a:extLst>
          </p:cNvPr>
          <p:cNvSpPr/>
          <p:nvPr/>
        </p:nvSpPr>
        <p:spPr bwMode="auto">
          <a:xfrm>
            <a:off x="5368326" y="5563583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解心咨询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7D4529-1B52-821F-E70D-8CDAEA653D87}"/>
              </a:ext>
            </a:extLst>
          </p:cNvPr>
          <p:cNvSpPr txBox="1"/>
          <p:nvPr/>
        </p:nvSpPr>
        <p:spPr>
          <a:xfrm>
            <a:off x="7438621" y="498710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FD2608-E98A-90EE-0F85-FE6B5AA1650D}"/>
              </a:ext>
            </a:extLst>
          </p:cNvPr>
          <p:cNvSpPr txBox="1"/>
          <p:nvPr/>
        </p:nvSpPr>
        <p:spPr>
          <a:xfrm>
            <a:off x="10707476" y="364310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4F0811-287B-D598-6966-747BFC072D20}"/>
              </a:ext>
            </a:extLst>
          </p:cNvPr>
          <p:cNvSpPr txBox="1"/>
          <p:nvPr/>
        </p:nvSpPr>
        <p:spPr>
          <a:xfrm>
            <a:off x="10707477" y="503231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6C1E88-71AA-B4FA-7F05-34F114D3ACCA}"/>
              </a:ext>
            </a:extLst>
          </p:cNvPr>
          <p:cNvSpPr txBox="1"/>
          <p:nvPr/>
        </p:nvSpPr>
        <p:spPr>
          <a:xfrm>
            <a:off x="3857620" y="44049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: 圆角 17">
            <a:extLst>
              <a:ext uri="{FF2B5EF4-FFF2-40B4-BE49-F238E27FC236}">
                <a16:creationId xmlns:a16="http://schemas.microsoft.com/office/drawing/2014/main" id="{F6B651BA-6BEC-690D-7919-2F9773813676}"/>
              </a:ext>
            </a:extLst>
          </p:cNvPr>
          <p:cNvSpPr/>
          <p:nvPr/>
        </p:nvSpPr>
        <p:spPr bwMode="auto">
          <a:xfrm>
            <a:off x="1957373" y="4987940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高途教室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166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9E45F6-2428-8DCD-689E-A624B11B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46" y="771048"/>
            <a:ext cx="2453495" cy="5315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02889F-8F68-0918-2227-4DF6C310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445" y="771047"/>
            <a:ext cx="2453495" cy="53159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0C5047-C9F9-EF87-D0AC-0B4980FA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771047"/>
            <a:ext cx="2453495" cy="5315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26753A-EA4B-102D-DBEF-C974C3CCA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443" y="771047"/>
            <a:ext cx="2453495" cy="53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B1D010A6-FB31-F049-84CC-2F93EE19DD47}"/>
              </a:ext>
            </a:extLst>
          </p:cNvPr>
          <p:cNvSpPr txBox="1"/>
          <p:nvPr/>
        </p:nvSpPr>
        <p:spPr>
          <a:xfrm>
            <a:off x="1415480" y="15213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目录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277A21E-7B2C-7D4B-A3BD-09D1CB4AE0A6}"/>
              </a:ext>
            </a:extLst>
          </p:cNvPr>
          <p:cNvCxnSpPr>
            <a:cxnSpLocks/>
          </p:cNvCxnSpPr>
          <p:nvPr/>
        </p:nvCxnSpPr>
        <p:spPr>
          <a:xfrm>
            <a:off x="4487850" y="1625854"/>
            <a:ext cx="0" cy="27512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02714B6-7262-C946-BB3B-6020C7151F85}"/>
              </a:ext>
            </a:extLst>
          </p:cNvPr>
          <p:cNvSpPr/>
          <p:nvPr/>
        </p:nvSpPr>
        <p:spPr>
          <a:xfrm>
            <a:off x="3949158" y="1718044"/>
            <a:ext cx="180474" cy="180474"/>
          </a:xfrm>
          <a:prstGeom prst="roundRect">
            <a:avLst/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604020202020204" pitchFamily="34" charset="0"/>
                <a:ea typeface="等线" panose="02010600030101010101" pitchFamily="2" charset="-122"/>
                <a:cs typeface="Arial Black" panose="020B0604020202020204" pitchFamily="34" charset="0"/>
              </a:rPr>
              <a:t>1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604020202020204" pitchFamily="34" charset="0"/>
              <a:ea typeface="等线" panose="02010600030101010101" pitchFamily="2" charset="-122"/>
              <a:cs typeface="Arial Black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6179ED-D855-1049-8E9D-5138AF5B2A3A}"/>
              </a:ext>
            </a:extLst>
          </p:cNvPr>
          <p:cNvSpPr txBox="1"/>
          <p:nvPr/>
        </p:nvSpPr>
        <p:spPr>
          <a:xfrm>
            <a:off x="4811361" y="1613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自我介绍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764DC8B-0570-3F4D-A81F-F304DF1E3769}"/>
              </a:ext>
            </a:extLst>
          </p:cNvPr>
          <p:cNvSpPr/>
          <p:nvPr/>
        </p:nvSpPr>
        <p:spPr>
          <a:xfrm>
            <a:off x="3949158" y="2503142"/>
            <a:ext cx="180474" cy="180474"/>
          </a:xfrm>
          <a:prstGeom prst="roundRect">
            <a:avLst/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604020202020204" pitchFamily="34" charset="0"/>
                <a:ea typeface="等线" panose="02010600030101010101" pitchFamily="2" charset="-122"/>
                <a:cs typeface="Arial Black" panose="020B0604020202020204" pitchFamily="34" charset="0"/>
              </a:rPr>
              <a:t>2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604020202020204" pitchFamily="34" charset="0"/>
              <a:ea typeface="等线" panose="02010600030101010101" pitchFamily="2" charset="-122"/>
              <a:cs typeface="Arial Black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B70755-E303-BB40-AE4A-B4DEA77F12E5}"/>
              </a:ext>
            </a:extLst>
          </p:cNvPr>
          <p:cNvSpPr txBox="1"/>
          <p:nvPr/>
        </p:nvSpPr>
        <p:spPr>
          <a:xfrm>
            <a:off x="4811361" y="24014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工作概述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5E609B7-A9E5-BF41-8A86-B9B1FC0BCA83}"/>
              </a:ext>
            </a:extLst>
          </p:cNvPr>
          <p:cNvSpPr/>
          <p:nvPr/>
        </p:nvSpPr>
        <p:spPr>
          <a:xfrm>
            <a:off x="3949158" y="3288240"/>
            <a:ext cx="180474" cy="180474"/>
          </a:xfrm>
          <a:prstGeom prst="roundRect">
            <a:avLst/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604020202020204" pitchFamily="34" charset="0"/>
                <a:ea typeface="等线" panose="02010600030101010101" pitchFamily="2" charset="-122"/>
                <a:cs typeface="Arial Black" panose="020B0604020202020204" pitchFamily="34" charset="0"/>
              </a:rPr>
              <a:t>3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604020202020204" pitchFamily="34" charset="0"/>
              <a:ea typeface="等线" panose="02010600030101010101" pitchFamily="2" charset="-122"/>
              <a:cs typeface="Arial Black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FAC6EF-F467-5345-B0E6-27EE61EE3495}"/>
              </a:ext>
            </a:extLst>
          </p:cNvPr>
          <p:cNvSpPr txBox="1"/>
          <p:nvPr/>
        </p:nvSpPr>
        <p:spPr>
          <a:xfrm>
            <a:off x="4811361" y="31892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发展规划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614608E-A373-CD4A-85F7-B96F07557911}"/>
              </a:ext>
            </a:extLst>
          </p:cNvPr>
          <p:cNvSpPr/>
          <p:nvPr/>
        </p:nvSpPr>
        <p:spPr>
          <a:xfrm>
            <a:off x="3949158" y="4073338"/>
            <a:ext cx="180474" cy="180474"/>
          </a:xfrm>
          <a:prstGeom prst="roundRect">
            <a:avLst/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604020202020204" pitchFamily="34" charset="0"/>
                <a:ea typeface="等线" panose="02010600030101010101" pitchFamily="2" charset="-122"/>
                <a:cs typeface="Arial Black" panose="020B0604020202020204" pitchFamily="34" charset="0"/>
              </a:rPr>
              <a:t>4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604020202020204" pitchFamily="34" charset="0"/>
              <a:ea typeface="等线" panose="02010600030101010101" pitchFamily="2" charset="-122"/>
              <a:cs typeface="Arial Black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18717EE-73E4-A141-9301-4A17938C9201}"/>
              </a:ext>
            </a:extLst>
          </p:cNvPr>
          <p:cNvSpPr txBox="1"/>
          <p:nvPr/>
        </p:nvSpPr>
        <p:spPr>
          <a:xfrm>
            <a:off x="4811361" y="39770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价值观事例评价</a:t>
            </a:r>
          </a:p>
        </p:txBody>
      </p:sp>
    </p:spTree>
    <p:extLst>
      <p:ext uri="{BB962C8B-B14F-4D97-AF65-F5344CB8AC3E}">
        <p14:creationId xmlns:p14="http://schemas.microsoft.com/office/powerpoint/2010/main" val="345857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DE4208-639F-569A-CB0E-BC706EA1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63" y="273278"/>
            <a:ext cx="2929961" cy="63482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D5F111-E310-3D67-5B0D-EB8562B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226228"/>
            <a:ext cx="2929961" cy="63482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83E696-19D3-F489-A23E-0F8B0F477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158" y="248807"/>
            <a:ext cx="2929962" cy="63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5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>
            <a:extLst>
              <a:ext uri="{FF2B5EF4-FFF2-40B4-BE49-F238E27FC236}">
                <a16:creationId xmlns:a16="http://schemas.microsoft.com/office/drawing/2014/main" id="{52A5AD50-7B16-4D3C-963F-7A520C87E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小程序解决方案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B0207D-A8EE-0833-6A95-73D6C11A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79" y="825131"/>
            <a:ext cx="8719641" cy="600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0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F9582-34E2-0E49-9FD4-3FF1E2AAD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233364"/>
            <a:ext cx="7112000" cy="41687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小程序解决方案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90566D-A5D0-5042-90A7-9375A4F2EB67}"/>
              </a:ext>
            </a:extLst>
          </p:cNvPr>
          <p:cNvGrpSpPr/>
          <p:nvPr/>
        </p:nvGrpSpPr>
        <p:grpSpPr>
          <a:xfrm>
            <a:off x="337868" y="1556792"/>
            <a:ext cx="11516264" cy="3470887"/>
            <a:chOff x="336430" y="1940344"/>
            <a:chExt cx="11516264" cy="347088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A910DD3-DB83-8B47-A608-DE8D2FA44F01}"/>
                </a:ext>
              </a:extLst>
            </p:cNvPr>
            <p:cNvGrpSpPr/>
            <p:nvPr/>
          </p:nvGrpSpPr>
          <p:grpSpPr>
            <a:xfrm>
              <a:off x="336430" y="4966731"/>
              <a:ext cx="11516264" cy="444500"/>
              <a:chOff x="0" y="3314700"/>
              <a:chExt cx="12192000" cy="444500"/>
            </a:xfrm>
            <a:solidFill>
              <a:srgbClr val="00B050"/>
            </a:solidFill>
          </p:grpSpPr>
          <p:sp>
            <p:nvSpPr>
              <p:cNvPr id="6" name="任意多边形 36">
                <a:extLst>
                  <a:ext uri="{FF2B5EF4-FFF2-40B4-BE49-F238E27FC236}">
                    <a16:creationId xmlns:a16="http://schemas.microsoft.com/office/drawing/2014/main" id="{8BCF1A42-587C-4547-B125-9EDC4CE0BB4C}"/>
                  </a:ext>
                </a:extLst>
              </p:cNvPr>
              <p:cNvSpPr/>
              <p:nvPr/>
            </p:nvSpPr>
            <p:spPr>
              <a:xfrm>
                <a:off x="0" y="3314700"/>
                <a:ext cx="12192000" cy="444500"/>
              </a:xfrm>
              <a:custGeom>
                <a:avLst/>
                <a:gdLst>
                  <a:gd name="connsiteX0" fmla="*/ 0 w 12192000"/>
                  <a:gd name="connsiteY0" fmla="*/ 0 h 444500"/>
                  <a:gd name="connsiteX1" fmla="*/ 11654397 w 12192000"/>
                  <a:gd name="connsiteY1" fmla="*/ 0 h 444500"/>
                  <a:gd name="connsiteX2" fmla="*/ 12192000 w 12192000"/>
                  <a:gd name="connsiteY2" fmla="*/ 218904 h 444500"/>
                  <a:gd name="connsiteX3" fmla="*/ 12192000 w 12192000"/>
                  <a:gd name="connsiteY3" fmla="*/ 222250 h 444500"/>
                  <a:gd name="connsiteX4" fmla="*/ 11646180 w 12192000"/>
                  <a:gd name="connsiteY4" fmla="*/ 444500 h 444500"/>
                  <a:gd name="connsiteX5" fmla="*/ 0 w 12192000"/>
                  <a:gd name="connsiteY5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92000" h="444500">
                    <a:moveTo>
                      <a:pt x="0" y="0"/>
                    </a:moveTo>
                    <a:lnTo>
                      <a:pt x="11654397" y="0"/>
                    </a:lnTo>
                    <a:lnTo>
                      <a:pt x="12192000" y="218904"/>
                    </a:lnTo>
                    <a:lnTo>
                      <a:pt x="12192000" y="222250"/>
                    </a:lnTo>
                    <a:lnTo>
                      <a:pt x="11646180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37">
                <a:extLst>
                  <a:ext uri="{FF2B5EF4-FFF2-40B4-BE49-F238E27FC236}">
                    <a16:creationId xmlns:a16="http://schemas.microsoft.com/office/drawing/2014/main" id="{CFB756A0-2C4E-414D-BDD1-E72247C3B769}"/>
                  </a:ext>
                </a:extLst>
              </p:cNvPr>
              <p:cNvCxnSpPr/>
              <p:nvPr/>
            </p:nvCxnSpPr>
            <p:spPr>
              <a:xfrm>
                <a:off x="66040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38">
                <a:extLst>
                  <a:ext uri="{FF2B5EF4-FFF2-40B4-BE49-F238E27FC236}">
                    <a16:creationId xmlns:a16="http://schemas.microsoft.com/office/drawing/2014/main" id="{706A9AEA-E71A-F74B-9558-CA8E553B2DD7}"/>
                  </a:ext>
                </a:extLst>
              </p:cNvPr>
              <p:cNvCxnSpPr/>
              <p:nvPr/>
            </p:nvCxnSpPr>
            <p:spPr>
              <a:xfrm>
                <a:off x="86921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43">
                <a:extLst>
                  <a:ext uri="{FF2B5EF4-FFF2-40B4-BE49-F238E27FC236}">
                    <a16:creationId xmlns:a16="http://schemas.microsoft.com/office/drawing/2014/main" id="{AF2B3A0E-D126-6E46-801D-8C9857F97CD9}"/>
                  </a:ext>
                </a:extLst>
              </p:cNvPr>
              <p:cNvCxnSpPr/>
              <p:nvPr/>
            </p:nvCxnSpPr>
            <p:spPr>
              <a:xfrm>
                <a:off x="107803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44">
                <a:extLst>
                  <a:ext uri="{FF2B5EF4-FFF2-40B4-BE49-F238E27FC236}">
                    <a16:creationId xmlns:a16="http://schemas.microsoft.com/office/drawing/2014/main" id="{266D05FB-4038-CD4B-B83F-BB93FFEEB719}"/>
                  </a:ext>
                </a:extLst>
              </p:cNvPr>
              <p:cNvCxnSpPr/>
              <p:nvPr/>
            </p:nvCxnSpPr>
            <p:spPr>
              <a:xfrm>
                <a:off x="128685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45">
                <a:extLst>
                  <a:ext uri="{FF2B5EF4-FFF2-40B4-BE49-F238E27FC236}">
                    <a16:creationId xmlns:a16="http://schemas.microsoft.com/office/drawing/2014/main" id="{342AF700-BD5F-484B-82CC-D1BAA6CB71EA}"/>
                  </a:ext>
                </a:extLst>
              </p:cNvPr>
              <p:cNvCxnSpPr/>
              <p:nvPr/>
            </p:nvCxnSpPr>
            <p:spPr>
              <a:xfrm>
                <a:off x="149566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46">
                <a:extLst>
                  <a:ext uri="{FF2B5EF4-FFF2-40B4-BE49-F238E27FC236}">
                    <a16:creationId xmlns:a16="http://schemas.microsoft.com/office/drawing/2014/main" id="{C47A3B44-7335-624F-9369-6B0E499F4213}"/>
                  </a:ext>
                </a:extLst>
              </p:cNvPr>
              <p:cNvCxnSpPr/>
              <p:nvPr/>
            </p:nvCxnSpPr>
            <p:spPr>
              <a:xfrm>
                <a:off x="170448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47">
                <a:extLst>
                  <a:ext uri="{FF2B5EF4-FFF2-40B4-BE49-F238E27FC236}">
                    <a16:creationId xmlns:a16="http://schemas.microsoft.com/office/drawing/2014/main" id="{41A69C9C-7A46-4B44-8C68-EC6779178E64}"/>
                  </a:ext>
                </a:extLst>
              </p:cNvPr>
              <p:cNvCxnSpPr/>
              <p:nvPr/>
            </p:nvCxnSpPr>
            <p:spPr>
              <a:xfrm>
                <a:off x="191330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48">
                <a:extLst>
                  <a:ext uri="{FF2B5EF4-FFF2-40B4-BE49-F238E27FC236}">
                    <a16:creationId xmlns:a16="http://schemas.microsoft.com/office/drawing/2014/main" id="{3D3E6F5B-5CA2-A040-8695-072DE2DD3681}"/>
                  </a:ext>
                </a:extLst>
              </p:cNvPr>
              <p:cNvCxnSpPr/>
              <p:nvPr/>
            </p:nvCxnSpPr>
            <p:spPr>
              <a:xfrm>
                <a:off x="212211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54">
                <a:extLst>
                  <a:ext uri="{FF2B5EF4-FFF2-40B4-BE49-F238E27FC236}">
                    <a16:creationId xmlns:a16="http://schemas.microsoft.com/office/drawing/2014/main" id="{209DA109-100E-E24D-8BA1-CA9A0BC1D76C}"/>
                  </a:ext>
                </a:extLst>
              </p:cNvPr>
              <p:cNvCxnSpPr/>
              <p:nvPr/>
            </p:nvCxnSpPr>
            <p:spPr>
              <a:xfrm>
                <a:off x="233093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55">
                <a:extLst>
                  <a:ext uri="{FF2B5EF4-FFF2-40B4-BE49-F238E27FC236}">
                    <a16:creationId xmlns:a16="http://schemas.microsoft.com/office/drawing/2014/main" id="{8F7A4FF2-F5A3-0A46-89DF-8F220190810B}"/>
                  </a:ext>
                </a:extLst>
              </p:cNvPr>
              <p:cNvCxnSpPr/>
              <p:nvPr/>
            </p:nvCxnSpPr>
            <p:spPr>
              <a:xfrm>
                <a:off x="253975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56">
                <a:extLst>
                  <a:ext uri="{FF2B5EF4-FFF2-40B4-BE49-F238E27FC236}">
                    <a16:creationId xmlns:a16="http://schemas.microsoft.com/office/drawing/2014/main" id="{456D213A-4058-114F-A941-60A68E1EE674}"/>
                  </a:ext>
                </a:extLst>
              </p:cNvPr>
              <p:cNvCxnSpPr/>
              <p:nvPr/>
            </p:nvCxnSpPr>
            <p:spPr>
              <a:xfrm>
                <a:off x="274857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57">
                <a:extLst>
                  <a:ext uri="{FF2B5EF4-FFF2-40B4-BE49-F238E27FC236}">
                    <a16:creationId xmlns:a16="http://schemas.microsoft.com/office/drawing/2014/main" id="{97268017-79ED-3549-89A0-CFEB006CCEB6}"/>
                  </a:ext>
                </a:extLst>
              </p:cNvPr>
              <p:cNvCxnSpPr/>
              <p:nvPr/>
            </p:nvCxnSpPr>
            <p:spPr>
              <a:xfrm>
                <a:off x="295738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58">
                <a:extLst>
                  <a:ext uri="{FF2B5EF4-FFF2-40B4-BE49-F238E27FC236}">
                    <a16:creationId xmlns:a16="http://schemas.microsoft.com/office/drawing/2014/main" id="{074098CE-4753-5C4B-8212-8EB688F0DB22}"/>
                  </a:ext>
                </a:extLst>
              </p:cNvPr>
              <p:cNvCxnSpPr/>
              <p:nvPr/>
            </p:nvCxnSpPr>
            <p:spPr>
              <a:xfrm>
                <a:off x="316620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59">
                <a:extLst>
                  <a:ext uri="{FF2B5EF4-FFF2-40B4-BE49-F238E27FC236}">
                    <a16:creationId xmlns:a16="http://schemas.microsoft.com/office/drawing/2014/main" id="{0E1288BE-B9B1-8F48-90F7-455EE4A9F941}"/>
                  </a:ext>
                </a:extLst>
              </p:cNvPr>
              <p:cNvCxnSpPr/>
              <p:nvPr/>
            </p:nvCxnSpPr>
            <p:spPr>
              <a:xfrm>
                <a:off x="337502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60">
                <a:extLst>
                  <a:ext uri="{FF2B5EF4-FFF2-40B4-BE49-F238E27FC236}">
                    <a16:creationId xmlns:a16="http://schemas.microsoft.com/office/drawing/2014/main" id="{6A801DC9-B62B-7349-948F-3B9DF3CB988F}"/>
                  </a:ext>
                </a:extLst>
              </p:cNvPr>
              <p:cNvCxnSpPr/>
              <p:nvPr/>
            </p:nvCxnSpPr>
            <p:spPr>
              <a:xfrm>
                <a:off x="358383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61">
                <a:extLst>
                  <a:ext uri="{FF2B5EF4-FFF2-40B4-BE49-F238E27FC236}">
                    <a16:creationId xmlns:a16="http://schemas.microsoft.com/office/drawing/2014/main" id="{C089C271-71C0-8648-9D50-D7741E911410}"/>
                  </a:ext>
                </a:extLst>
              </p:cNvPr>
              <p:cNvCxnSpPr/>
              <p:nvPr/>
            </p:nvCxnSpPr>
            <p:spPr>
              <a:xfrm>
                <a:off x="379265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62">
                <a:extLst>
                  <a:ext uri="{FF2B5EF4-FFF2-40B4-BE49-F238E27FC236}">
                    <a16:creationId xmlns:a16="http://schemas.microsoft.com/office/drawing/2014/main" id="{5D7F9892-5489-EF4E-978F-146EB6B4D40F}"/>
                  </a:ext>
                </a:extLst>
              </p:cNvPr>
              <p:cNvCxnSpPr/>
              <p:nvPr/>
            </p:nvCxnSpPr>
            <p:spPr>
              <a:xfrm>
                <a:off x="400147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63">
                <a:extLst>
                  <a:ext uri="{FF2B5EF4-FFF2-40B4-BE49-F238E27FC236}">
                    <a16:creationId xmlns:a16="http://schemas.microsoft.com/office/drawing/2014/main" id="{3C6D377F-9B26-5144-BB70-F181B74E5026}"/>
                  </a:ext>
                </a:extLst>
              </p:cNvPr>
              <p:cNvCxnSpPr/>
              <p:nvPr/>
            </p:nvCxnSpPr>
            <p:spPr>
              <a:xfrm>
                <a:off x="421028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4">
                <a:extLst>
                  <a:ext uri="{FF2B5EF4-FFF2-40B4-BE49-F238E27FC236}">
                    <a16:creationId xmlns:a16="http://schemas.microsoft.com/office/drawing/2014/main" id="{2C270447-0369-BE4E-B029-5A5B7DF04E96}"/>
                  </a:ext>
                </a:extLst>
              </p:cNvPr>
              <p:cNvCxnSpPr/>
              <p:nvPr/>
            </p:nvCxnSpPr>
            <p:spPr>
              <a:xfrm>
                <a:off x="441910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65">
                <a:extLst>
                  <a:ext uri="{FF2B5EF4-FFF2-40B4-BE49-F238E27FC236}">
                    <a16:creationId xmlns:a16="http://schemas.microsoft.com/office/drawing/2014/main" id="{24AB6849-D223-AF48-B141-2FE058BF9C8A}"/>
                  </a:ext>
                </a:extLst>
              </p:cNvPr>
              <p:cNvCxnSpPr/>
              <p:nvPr/>
            </p:nvCxnSpPr>
            <p:spPr>
              <a:xfrm>
                <a:off x="462792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66">
                <a:extLst>
                  <a:ext uri="{FF2B5EF4-FFF2-40B4-BE49-F238E27FC236}">
                    <a16:creationId xmlns:a16="http://schemas.microsoft.com/office/drawing/2014/main" id="{71820DA9-9735-0A47-BF5C-B9A3462F2C68}"/>
                  </a:ext>
                </a:extLst>
              </p:cNvPr>
              <p:cNvCxnSpPr/>
              <p:nvPr/>
            </p:nvCxnSpPr>
            <p:spPr>
              <a:xfrm>
                <a:off x="483674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67">
                <a:extLst>
                  <a:ext uri="{FF2B5EF4-FFF2-40B4-BE49-F238E27FC236}">
                    <a16:creationId xmlns:a16="http://schemas.microsoft.com/office/drawing/2014/main" id="{3B96B478-6028-C042-8417-49B138039ED8}"/>
                  </a:ext>
                </a:extLst>
              </p:cNvPr>
              <p:cNvCxnSpPr/>
              <p:nvPr/>
            </p:nvCxnSpPr>
            <p:spPr>
              <a:xfrm>
                <a:off x="504555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68">
                <a:extLst>
                  <a:ext uri="{FF2B5EF4-FFF2-40B4-BE49-F238E27FC236}">
                    <a16:creationId xmlns:a16="http://schemas.microsoft.com/office/drawing/2014/main" id="{645EA0EE-BB67-264E-8C8D-7246270D86CA}"/>
                  </a:ext>
                </a:extLst>
              </p:cNvPr>
              <p:cNvCxnSpPr/>
              <p:nvPr/>
            </p:nvCxnSpPr>
            <p:spPr>
              <a:xfrm>
                <a:off x="525437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69">
                <a:extLst>
                  <a:ext uri="{FF2B5EF4-FFF2-40B4-BE49-F238E27FC236}">
                    <a16:creationId xmlns:a16="http://schemas.microsoft.com/office/drawing/2014/main" id="{27C7DBC7-FD20-4547-B182-ABC0A45C90AC}"/>
                  </a:ext>
                </a:extLst>
              </p:cNvPr>
              <p:cNvCxnSpPr/>
              <p:nvPr/>
            </p:nvCxnSpPr>
            <p:spPr>
              <a:xfrm>
                <a:off x="546319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70">
                <a:extLst>
                  <a:ext uri="{FF2B5EF4-FFF2-40B4-BE49-F238E27FC236}">
                    <a16:creationId xmlns:a16="http://schemas.microsoft.com/office/drawing/2014/main" id="{0D848E2D-F32E-944B-8968-E2F30A370AF8}"/>
                  </a:ext>
                </a:extLst>
              </p:cNvPr>
              <p:cNvCxnSpPr/>
              <p:nvPr/>
            </p:nvCxnSpPr>
            <p:spPr>
              <a:xfrm>
                <a:off x="567200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71">
                <a:extLst>
                  <a:ext uri="{FF2B5EF4-FFF2-40B4-BE49-F238E27FC236}">
                    <a16:creationId xmlns:a16="http://schemas.microsoft.com/office/drawing/2014/main" id="{FB7C5105-47E7-1341-BD10-59102C421D91}"/>
                  </a:ext>
                </a:extLst>
              </p:cNvPr>
              <p:cNvCxnSpPr/>
              <p:nvPr/>
            </p:nvCxnSpPr>
            <p:spPr>
              <a:xfrm>
                <a:off x="588082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72">
                <a:extLst>
                  <a:ext uri="{FF2B5EF4-FFF2-40B4-BE49-F238E27FC236}">
                    <a16:creationId xmlns:a16="http://schemas.microsoft.com/office/drawing/2014/main" id="{D80D549A-22EE-934B-8878-3BD118C07991}"/>
                  </a:ext>
                </a:extLst>
              </p:cNvPr>
              <p:cNvCxnSpPr/>
              <p:nvPr/>
            </p:nvCxnSpPr>
            <p:spPr>
              <a:xfrm>
                <a:off x="608964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73">
                <a:extLst>
                  <a:ext uri="{FF2B5EF4-FFF2-40B4-BE49-F238E27FC236}">
                    <a16:creationId xmlns:a16="http://schemas.microsoft.com/office/drawing/2014/main" id="{0C40BCDC-D756-DC43-AAF5-D9E58D5813BB}"/>
                  </a:ext>
                </a:extLst>
              </p:cNvPr>
              <p:cNvCxnSpPr/>
              <p:nvPr/>
            </p:nvCxnSpPr>
            <p:spPr>
              <a:xfrm>
                <a:off x="629845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74">
                <a:extLst>
                  <a:ext uri="{FF2B5EF4-FFF2-40B4-BE49-F238E27FC236}">
                    <a16:creationId xmlns:a16="http://schemas.microsoft.com/office/drawing/2014/main" id="{C10E9199-9B25-EE4F-9191-58D79584D2D0}"/>
                  </a:ext>
                </a:extLst>
              </p:cNvPr>
              <p:cNvCxnSpPr/>
              <p:nvPr/>
            </p:nvCxnSpPr>
            <p:spPr>
              <a:xfrm>
                <a:off x="650727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75">
                <a:extLst>
                  <a:ext uri="{FF2B5EF4-FFF2-40B4-BE49-F238E27FC236}">
                    <a16:creationId xmlns:a16="http://schemas.microsoft.com/office/drawing/2014/main" id="{42B5DDAA-D1C0-6649-941E-1F4671D84FD2}"/>
                  </a:ext>
                </a:extLst>
              </p:cNvPr>
              <p:cNvCxnSpPr/>
              <p:nvPr/>
            </p:nvCxnSpPr>
            <p:spPr>
              <a:xfrm>
                <a:off x="671609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76">
                <a:extLst>
                  <a:ext uri="{FF2B5EF4-FFF2-40B4-BE49-F238E27FC236}">
                    <a16:creationId xmlns:a16="http://schemas.microsoft.com/office/drawing/2014/main" id="{4DB2BCA9-A849-2041-A2D0-75D5700F2B01}"/>
                  </a:ext>
                </a:extLst>
              </p:cNvPr>
              <p:cNvCxnSpPr/>
              <p:nvPr/>
            </p:nvCxnSpPr>
            <p:spPr>
              <a:xfrm>
                <a:off x="692491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77">
                <a:extLst>
                  <a:ext uri="{FF2B5EF4-FFF2-40B4-BE49-F238E27FC236}">
                    <a16:creationId xmlns:a16="http://schemas.microsoft.com/office/drawing/2014/main" id="{95677C47-79B9-4249-B6E3-80167379E242}"/>
                  </a:ext>
                </a:extLst>
              </p:cNvPr>
              <p:cNvCxnSpPr/>
              <p:nvPr/>
            </p:nvCxnSpPr>
            <p:spPr>
              <a:xfrm>
                <a:off x="713372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78">
                <a:extLst>
                  <a:ext uri="{FF2B5EF4-FFF2-40B4-BE49-F238E27FC236}">
                    <a16:creationId xmlns:a16="http://schemas.microsoft.com/office/drawing/2014/main" id="{B2D102BD-9F22-D74C-9C35-C6714F2B0B60}"/>
                  </a:ext>
                </a:extLst>
              </p:cNvPr>
              <p:cNvCxnSpPr/>
              <p:nvPr/>
            </p:nvCxnSpPr>
            <p:spPr>
              <a:xfrm>
                <a:off x="734254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79">
                <a:extLst>
                  <a:ext uri="{FF2B5EF4-FFF2-40B4-BE49-F238E27FC236}">
                    <a16:creationId xmlns:a16="http://schemas.microsoft.com/office/drawing/2014/main" id="{7EFC70A0-D7E7-AC45-AE57-A4AD7D79ABA2}"/>
                  </a:ext>
                </a:extLst>
              </p:cNvPr>
              <p:cNvCxnSpPr/>
              <p:nvPr/>
            </p:nvCxnSpPr>
            <p:spPr>
              <a:xfrm>
                <a:off x="755136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80">
                <a:extLst>
                  <a:ext uri="{FF2B5EF4-FFF2-40B4-BE49-F238E27FC236}">
                    <a16:creationId xmlns:a16="http://schemas.microsoft.com/office/drawing/2014/main" id="{6B77A53B-D189-CB40-84F2-25F1DF577A95}"/>
                  </a:ext>
                </a:extLst>
              </p:cNvPr>
              <p:cNvCxnSpPr/>
              <p:nvPr/>
            </p:nvCxnSpPr>
            <p:spPr>
              <a:xfrm>
                <a:off x="776017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81">
                <a:extLst>
                  <a:ext uri="{FF2B5EF4-FFF2-40B4-BE49-F238E27FC236}">
                    <a16:creationId xmlns:a16="http://schemas.microsoft.com/office/drawing/2014/main" id="{10441250-9D9A-484E-B52C-99C183C33D6C}"/>
                  </a:ext>
                </a:extLst>
              </p:cNvPr>
              <p:cNvCxnSpPr/>
              <p:nvPr/>
            </p:nvCxnSpPr>
            <p:spPr>
              <a:xfrm>
                <a:off x="796899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82">
                <a:extLst>
                  <a:ext uri="{FF2B5EF4-FFF2-40B4-BE49-F238E27FC236}">
                    <a16:creationId xmlns:a16="http://schemas.microsoft.com/office/drawing/2014/main" id="{D6744EFB-F9E3-D24D-B086-4706F765FF98}"/>
                  </a:ext>
                </a:extLst>
              </p:cNvPr>
              <p:cNvCxnSpPr/>
              <p:nvPr/>
            </p:nvCxnSpPr>
            <p:spPr>
              <a:xfrm>
                <a:off x="817781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83">
                <a:extLst>
                  <a:ext uri="{FF2B5EF4-FFF2-40B4-BE49-F238E27FC236}">
                    <a16:creationId xmlns:a16="http://schemas.microsoft.com/office/drawing/2014/main" id="{092B66DE-14F0-174A-919E-C23DCE329DF2}"/>
                  </a:ext>
                </a:extLst>
              </p:cNvPr>
              <p:cNvCxnSpPr/>
              <p:nvPr/>
            </p:nvCxnSpPr>
            <p:spPr>
              <a:xfrm>
                <a:off x="838662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84">
                <a:extLst>
                  <a:ext uri="{FF2B5EF4-FFF2-40B4-BE49-F238E27FC236}">
                    <a16:creationId xmlns:a16="http://schemas.microsoft.com/office/drawing/2014/main" id="{BC15040A-B1DF-9848-AE9C-B4099EE7DA9C}"/>
                  </a:ext>
                </a:extLst>
              </p:cNvPr>
              <p:cNvCxnSpPr/>
              <p:nvPr/>
            </p:nvCxnSpPr>
            <p:spPr>
              <a:xfrm>
                <a:off x="859544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85">
                <a:extLst>
                  <a:ext uri="{FF2B5EF4-FFF2-40B4-BE49-F238E27FC236}">
                    <a16:creationId xmlns:a16="http://schemas.microsoft.com/office/drawing/2014/main" id="{835441E9-3B75-7D4D-BA12-3E5367C28500}"/>
                  </a:ext>
                </a:extLst>
              </p:cNvPr>
              <p:cNvCxnSpPr/>
              <p:nvPr/>
            </p:nvCxnSpPr>
            <p:spPr>
              <a:xfrm>
                <a:off x="880426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86">
                <a:extLst>
                  <a:ext uri="{FF2B5EF4-FFF2-40B4-BE49-F238E27FC236}">
                    <a16:creationId xmlns:a16="http://schemas.microsoft.com/office/drawing/2014/main" id="{2321F78B-F236-8744-A525-1CA2474F21C2}"/>
                  </a:ext>
                </a:extLst>
              </p:cNvPr>
              <p:cNvCxnSpPr/>
              <p:nvPr/>
            </p:nvCxnSpPr>
            <p:spPr>
              <a:xfrm>
                <a:off x="901308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87">
                <a:extLst>
                  <a:ext uri="{FF2B5EF4-FFF2-40B4-BE49-F238E27FC236}">
                    <a16:creationId xmlns:a16="http://schemas.microsoft.com/office/drawing/2014/main" id="{F3A6C44B-79FD-F348-AAB1-40AB361F781B}"/>
                  </a:ext>
                </a:extLst>
              </p:cNvPr>
              <p:cNvCxnSpPr/>
              <p:nvPr/>
            </p:nvCxnSpPr>
            <p:spPr>
              <a:xfrm>
                <a:off x="922189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88">
                <a:extLst>
                  <a:ext uri="{FF2B5EF4-FFF2-40B4-BE49-F238E27FC236}">
                    <a16:creationId xmlns:a16="http://schemas.microsoft.com/office/drawing/2014/main" id="{F96CE087-8360-6247-8B3A-19146EDC440F}"/>
                  </a:ext>
                </a:extLst>
              </p:cNvPr>
              <p:cNvCxnSpPr/>
              <p:nvPr/>
            </p:nvCxnSpPr>
            <p:spPr>
              <a:xfrm>
                <a:off x="943071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89">
                <a:extLst>
                  <a:ext uri="{FF2B5EF4-FFF2-40B4-BE49-F238E27FC236}">
                    <a16:creationId xmlns:a16="http://schemas.microsoft.com/office/drawing/2014/main" id="{F7B65D05-B81F-E742-B78D-9F4BCCC75EE4}"/>
                  </a:ext>
                </a:extLst>
              </p:cNvPr>
              <p:cNvCxnSpPr/>
              <p:nvPr/>
            </p:nvCxnSpPr>
            <p:spPr>
              <a:xfrm>
                <a:off x="963953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90">
                <a:extLst>
                  <a:ext uri="{FF2B5EF4-FFF2-40B4-BE49-F238E27FC236}">
                    <a16:creationId xmlns:a16="http://schemas.microsoft.com/office/drawing/2014/main" id="{570B46BC-C876-DB4A-8491-D2E2E1EF584D}"/>
                  </a:ext>
                </a:extLst>
              </p:cNvPr>
              <p:cNvCxnSpPr/>
              <p:nvPr/>
            </p:nvCxnSpPr>
            <p:spPr>
              <a:xfrm>
                <a:off x="984834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91">
                <a:extLst>
                  <a:ext uri="{FF2B5EF4-FFF2-40B4-BE49-F238E27FC236}">
                    <a16:creationId xmlns:a16="http://schemas.microsoft.com/office/drawing/2014/main" id="{4C461E1F-750C-0640-8A68-4E0B06C1798F}"/>
                  </a:ext>
                </a:extLst>
              </p:cNvPr>
              <p:cNvCxnSpPr/>
              <p:nvPr/>
            </p:nvCxnSpPr>
            <p:spPr>
              <a:xfrm>
                <a:off x="1005716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92">
                <a:extLst>
                  <a:ext uri="{FF2B5EF4-FFF2-40B4-BE49-F238E27FC236}">
                    <a16:creationId xmlns:a16="http://schemas.microsoft.com/office/drawing/2014/main" id="{A22F3EF0-3F93-B249-85FF-0CC79D2B322D}"/>
                  </a:ext>
                </a:extLst>
              </p:cNvPr>
              <p:cNvCxnSpPr/>
              <p:nvPr/>
            </p:nvCxnSpPr>
            <p:spPr>
              <a:xfrm>
                <a:off x="1026598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93">
                <a:extLst>
                  <a:ext uri="{FF2B5EF4-FFF2-40B4-BE49-F238E27FC236}">
                    <a16:creationId xmlns:a16="http://schemas.microsoft.com/office/drawing/2014/main" id="{CF356375-687E-0045-8551-9A964A2715AD}"/>
                  </a:ext>
                </a:extLst>
              </p:cNvPr>
              <p:cNvCxnSpPr/>
              <p:nvPr/>
            </p:nvCxnSpPr>
            <p:spPr>
              <a:xfrm>
                <a:off x="1047479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94">
                <a:extLst>
                  <a:ext uri="{FF2B5EF4-FFF2-40B4-BE49-F238E27FC236}">
                    <a16:creationId xmlns:a16="http://schemas.microsoft.com/office/drawing/2014/main" id="{E98B9ED9-6C09-F040-838F-F9817F7DB806}"/>
                  </a:ext>
                </a:extLst>
              </p:cNvPr>
              <p:cNvCxnSpPr/>
              <p:nvPr/>
            </p:nvCxnSpPr>
            <p:spPr>
              <a:xfrm>
                <a:off x="1068361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95">
                <a:extLst>
                  <a:ext uri="{FF2B5EF4-FFF2-40B4-BE49-F238E27FC236}">
                    <a16:creationId xmlns:a16="http://schemas.microsoft.com/office/drawing/2014/main" id="{D18E33F7-4ED9-144B-9F94-65800A7B002F}"/>
                  </a:ext>
                </a:extLst>
              </p:cNvPr>
              <p:cNvCxnSpPr/>
              <p:nvPr/>
            </p:nvCxnSpPr>
            <p:spPr>
              <a:xfrm>
                <a:off x="1089243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96">
                <a:extLst>
                  <a:ext uri="{FF2B5EF4-FFF2-40B4-BE49-F238E27FC236}">
                    <a16:creationId xmlns:a16="http://schemas.microsoft.com/office/drawing/2014/main" id="{749C1BC7-CE5F-5343-AF8E-F9FECD0EF938}"/>
                  </a:ext>
                </a:extLst>
              </p:cNvPr>
              <p:cNvCxnSpPr/>
              <p:nvPr/>
            </p:nvCxnSpPr>
            <p:spPr>
              <a:xfrm>
                <a:off x="1110125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97">
                <a:extLst>
                  <a:ext uri="{FF2B5EF4-FFF2-40B4-BE49-F238E27FC236}">
                    <a16:creationId xmlns:a16="http://schemas.microsoft.com/office/drawing/2014/main" id="{A12B45C0-E217-224E-AD34-552A13490D23}"/>
                  </a:ext>
                </a:extLst>
              </p:cNvPr>
              <p:cNvCxnSpPr/>
              <p:nvPr/>
            </p:nvCxnSpPr>
            <p:spPr>
              <a:xfrm>
                <a:off x="1131006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98">
                <a:extLst>
                  <a:ext uri="{FF2B5EF4-FFF2-40B4-BE49-F238E27FC236}">
                    <a16:creationId xmlns:a16="http://schemas.microsoft.com/office/drawing/2014/main" id="{08FA9936-E957-EF4D-A329-B94ECB0BA132}"/>
                  </a:ext>
                </a:extLst>
              </p:cNvPr>
              <p:cNvCxnSpPr/>
              <p:nvPr/>
            </p:nvCxnSpPr>
            <p:spPr>
              <a:xfrm>
                <a:off x="1151890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本占位符 11">
              <a:extLst>
                <a:ext uri="{FF2B5EF4-FFF2-40B4-BE49-F238E27FC236}">
                  <a16:creationId xmlns:a16="http://schemas.microsoft.com/office/drawing/2014/main" id="{DF3DEE2A-3ABF-3442-9657-7354534D0D7D}"/>
                </a:ext>
              </a:extLst>
            </p:cNvPr>
            <p:cNvSpPr txBox="1"/>
            <p:nvPr/>
          </p:nvSpPr>
          <p:spPr>
            <a:xfrm>
              <a:off x="1034490" y="3844408"/>
              <a:ext cx="1863453" cy="1114092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CLI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工具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配套模版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内置依赖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" name="文本占位符 6">
              <a:extLst>
                <a:ext uri="{FF2B5EF4-FFF2-40B4-BE49-F238E27FC236}">
                  <a16:creationId xmlns:a16="http://schemas.microsoft.com/office/drawing/2014/main" id="{4DB00F3C-675F-144A-AC36-BE06B97FA79E}"/>
                </a:ext>
              </a:extLst>
            </p:cNvPr>
            <p:cNvSpPr txBox="1"/>
            <p:nvPr/>
          </p:nvSpPr>
          <p:spPr>
            <a:xfrm>
              <a:off x="1034491" y="3335750"/>
              <a:ext cx="1359684" cy="360555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项目搭建</a:t>
              </a:r>
              <a:endParaRPr lang="zh-CN" altLang="en-US" sz="16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265CB86-9A99-994E-8002-E225CAD0C6A3}"/>
                </a:ext>
              </a:extLst>
            </p:cNvPr>
            <p:cNvGrpSpPr/>
            <p:nvPr/>
          </p:nvGrpSpPr>
          <p:grpSpPr>
            <a:xfrm>
              <a:off x="738939" y="3549603"/>
              <a:ext cx="144000" cy="1424804"/>
              <a:chOff x="714105" y="1885096"/>
              <a:chExt cx="144000" cy="1424804"/>
            </a:xfrm>
          </p:grpSpPr>
          <p:cxnSp>
            <p:nvCxnSpPr>
              <p:cNvPr id="63" name="直接连接符 102">
                <a:extLst>
                  <a:ext uri="{FF2B5EF4-FFF2-40B4-BE49-F238E27FC236}">
                    <a16:creationId xmlns:a16="http://schemas.microsoft.com/office/drawing/2014/main" id="{034D6B8F-FA52-2D45-8D2D-C8A8A812F82E}"/>
                  </a:ext>
                </a:extLst>
              </p:cNvPr>
              <p:cNvCxnSpPr/>
              <p:nvPr/>
            </p:nvCxnSpPr>
            <p:spPr>
              <a:xfrm>
                <a:off x="784054" y="1921096"/>
                <a:ext cx="0" cy="1388804"/>
              </a:xfrm>
              <a:prstGeom prst="line">
                <a:avLst/>
              </a:prstGeom>
              <a:solidFill>
                <a:srgbClr val="9663C0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103">
                <a:extLst>
                  <a:ext uri="{FF2B5EF4-FFF2-40B4-BE49-F238E27FC236}">
                    <a16:creationId xmlns:a16="http://schemas.microsoft.com/office/drawing/2014/main" id="{507745A5-DE9B-0847-98EB-BC05B33F2A28}"/>
                  </a:ext>
                </a:extLst>
              </p:cNvPr>
              <p:cNvCxnSpPr/>
              <p:nvPr/>
            </p:nvCxnSpPr>
            <p:spPr>
              <a:xfrm rot="5400000">
                <a:off x="786105" y="1813096"/>
                <a:ext cx="0" cy="144000"/>
              </a:xfrm>
              <a:prstGeom prst="line">
                <a:avLst/>
              </a:prstGeom>
              <a:ln w="127000" cap="rnd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直接连接符 104">
              <a:extLst>
                <a:ext uri="{FF2B5EF4-FFF2-40B4-BE49-F238E27FC236}">
                  <a16:creationId xmlns:a16="http://schemas.microsoft.com/office/drawing/2014/main" id="{170EDB1C-4A41-FA49-A4EB-BC11038F9BD9}"/>
                </a:ext>
              </a:extLst>
            </p:cNvPr>
            <p:cNvCxnSpPr/>
            <p:nvPr/>
          </p:nvCxnSpPr>
          <p:spPr>
            <a:xfrm>
              <a:off x="5104990" y="2857131"/>
              <a:ext cx="0" cy="210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105">
              <a:extLst>
                <a:ext uri="{FF2B5EF4-FFF2-40B4-BE49-F238E27FC236}">
                  <a16:creationId xmlns:a16="http://schemas.microsoft.com/office/drawing/2014/main" id="{78EEB5C0-4AE5-1D42-BE1C-BEC60B93AE76}"/>
                </a:ext>
              </a:extLst>
            </p:cNvPr>
            <p:cNvCxnSpPr/>
            <p:nvPr/>
          </p:nvCxnSpPr>
          <p:spPr>
            <a:xfrm>
              <a:off x="9401092" y="2153485"/>
              <a:ext cx="0" cy="282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106">
              <a:extLst>
                <a:ext uri="{FF2B5EF4-FFF2-40B4-BE49-F238E27FC236}">
                  <a16:creationId xmlns:a16="http://schemas.microsoft.com/office/drawing/2014/main" id="{161974D5-27E3-B942-9DE1-53235E32FA74}"/>
                </a:ext>
              </a:extLst>
            </p:cNvPr>
            <p:cNvCxnSpPr/>
            <p:nvPr/>
          </p:nvCxnSpPr>
          <p:spPr>
            <a:xfrm>
              <a:off x="2956939" y="3223752"/>
              <a:ext cx="0" cy="174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107">
              <a:extLst>
                <a:ext uri="{FF2B5EF4-FFF2-40B4-BE49-F238E27FC236}">
                  <a16:creationId xmlns:a16="http://schemas.microsoft.com/office/drawing/2014/main" id="{D11B6E2F-FD60-F64D-98FF-B1FCC4DD40AF}"/>
                </a:ext>
              </a:extLst>
            </p:cNvPr>
            <p:cNvCxnSpPr/>
            <p:nvPr/>
          </p:nvCxnSpPr>
          <p:spPr>
            <a:xfrm>
              <a:off x="7253041" y="2497131"/>
              <a:ext cx="0" cy="246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08">
              <a:extLst>
                <a:ext uri="{FF2B5EF4-FFF2-40B4-BE49-F238E27FC236}">
                  <a16:creationId xmlns:a16="http://schemas.microsoft.com/office/drawing/2014/main" id="{7234A048-F94B-3C41-B15A-B0799E474C97}"/>
                </a:ext>
              </a:extLst>
            </p:cNvPr>
            <p:cNvCxnSpPr/>
            <p:nvPr/>
          </p:nvCxnSpPr>
          <p:spPr>
            <a:xfrm rot="5400000">
              <a:off x="2956939" y="3143520"/>
              <a:ext cx="0" cy="144000"/>
            </a:xfrm>
            <a:prstGeom prst="line">
              <a:avLst/>
            </a:prstGeom>
            <a:ln w="1270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09">
              <a:extLst>
                <a:ext uri="{FF2B5EF4-FFF2-40B4-BE49-F238E27FC236}">
                  <a16:creationId xmlns:a16="http://schemas.microsoft.com/office/drawing/2014/main" id="{9C9581C4-FA43-A644-B4AD-5EEAB359B440}"/>
                </a:ext>
              </a:extLst>
            </p:cNvPr>
            <p:cNvCxnSpPr/>
            <p:nvPr/>
          </p:nvCxnSpPr>
          <p:spPr>
            <a:xfrm rot="5400000">
              <a:off x="5110385" y="2738408"/>
              <a:ext cx="0" cy="144000"/>
            </a:xfrm>
            <a:prstGeom prst="line">
              <a:avLst/>
            </a:prstGeom>
            <a:ln w="1270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10">
              <a:extLst>
                <a:ext uri="{FF2B5EF4-FFF2-40B4-BE49-F238E27FC236}">
                  <a16:creationId xmlns:a16="http://schemas.microsoft.com/office/drawing/2014/main" id="{E95DA50B-8D68-2B43-B227-DF646622F74E}"/>
                </a:ext>
              </a:extLst>
            </p:cNvPr>
            <p:cNvCxnSpPr/>
            <p:nvPr/>
          </p:nvCxnSpPr>
          <p:spPr>
            <a:xfrm rot="5400000">
              <a:off x="7270544" y="2381831"/>
              <a:ext cx="0" cy="144000"/>
            </a:xfrm>
            <a:prstGeom prst="line">
              <a:avLst/>
            </a:prstGeom>
            <a:ln w="1270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11">
              <a:extLst>
                <a:ext uri="{FF2B5EF4-FFF2-40B4-BE49-F238E27FC236}">
                  <a16:creationId xmlns:a16="http://schemas.microsoft.com/office/drawing/2014/main" id="{B86AFE9F-85FF-A04A-B108-1D50B874E3EA}"/>
                </a:ext>
              </a:extLst>
            </p:cNvPr>
            <p:cNvCxnSpPr/>
            <p:nvPr/>
          </p:nvCxnSpPr>
          <p:spPr>
            <a:xfrm rot="5400000">
              <a:off x="9414309" y="2075147"/>
              <a:ext cx="0" cy="144000"/>
            </a:xfrm>
            <a:prstGeom prst="line">
              <a:avLst/>
            </a:prstGeom>
            <a:ln w="12700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占位符 11">
              <a:extLst>
                <a:ext uri="{FF2B5EF4-FFF2-40B4-BE49-F238E27FC236}">
                  <a16:creationId xmlns:a16="http://schemas.microsoft.com/office/drawing/2014/main" id="{411A4085-4CF7-0941-BFFF-826F11FD8035}"/>
                </a:ext>
              </a:extLst>
            </p:cNvPr>
            <p:cNvSpPr txBox="1"/>
            <p:nvPr/>
          </p:nvSpPr>
          <p:spPr>
            <a:xfrm>
              <a:off x="3105147" y="3681437"/>
              <a:ext cx="1863453" cy="1279904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10+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业务组件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隐私协议弹窗插件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Websocket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 封装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AIGC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对话组件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" name="文本占位符 6">
              <a:extLst>
                <a:ext uri="{FF2B5EF4-FFF2-40B4-BE49-F238E27FC236}">
                  <a16:creationId xmlns:a16="http://schemas.microsoft.com/office/drawing/2014/main" id="{84997251-D313-7944-9775-AC02B57E525C}"/>
                </a:ext>
              </a:extLst>
            </p:cNvPr>
            <p:cNvSpPr txBox="1"/>
            <p:nvPr/>
          </p:nvSpPr>
          <p:spPr>
            <a:xfrm>
              <a:off x="3105147" y="2995343"/>
              <a:ext cx="1360800" cy="360000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组件</a:t>
              </a:r>
              <a:r>
                <a:rPr kumimoji="1" lang="en-US" altLang="zh-CN" sz="17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/</a:t>
              </a:r>
              <a:r>
                <a:rPr kumimoji="1" lang="zh-CN" altLang="en-US" sz="1700" b="1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插件</a:t>
              </a:r>
              <a:endParaRPr kumimoji="1" lang="en-US" altLang="zh-CN" sz="1700" b="1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  <p:sp>
          <p:nvSpPr>
            <p:cNvPr id="75" name="文本占位符 11">
              <a:extLst>
                <a:ext uri="{FF2B5EF4-FFF2-40B4-BE49-F238E27FC236}">
                  <a16:creationId xmlns:a16="http://schemas.microsoft.com/office/drawing/2014/main" id="{D2DF2D15-0E39-DF4B-9B83-BEB0629CF527}"/>
                </a:ext>
              </a:extLst>
            </p:cNvPr>
            <p:cNvSpPr txBox="1"/>
            <p:nvPr/>
          </p:nvSpPr>
          <p:spPr>
            <a:xfrm>
              <a:off x="5330591" y="3191413"/>
              <a:ext cx="1863453" cy="1658719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Jenkins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 构建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灰度发布</a:t>
              </a:r>
            </a:p>
          </p:txBody>
        </p:sp>
        <p:sp>
          <p:nvSpPr>
            <p:cNvPr id="76" name="文本占位符 6">
              <a:extLst>
                <a:ext uri="{FF2B5EF4-FFF2-40B4-BE49-F238E27FC236}">
                  <a16:creationId xmlns:a16="http://schemas.microsoft.com/office/drawing/2014/main" id="{DBBEA0A0-F836-B24C-A435-08266C6C9E84}"/>
                </a:ext>
              </a:extLst>
            </p:cNvPr>
            <p:cNvSpPr txBox="1"/>
            <p:nvPr/>
          </p:nvSpPr>
          <p:spPr>
            <a:xfrm>
              <a:off x="5330592" y="2590157"/>
              <a:ext cx="1360800" cy="360000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构建发布</a:t>
              </a:r>
              <a:endParaRPr kumimoji="1" lang="en-US" altLang="zh-CN" sz="17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  <p:sp>
          <p:nvSpPr>
            <p:cNvPr id="77" name="文本占位符 11">
              <a:extLst>
                <a:ext uri="{FF2B5EF4-FFF2-40B4-BE49-F238E27FC236}">
                  <a16:creationId xmlns:a16="http://schemas.microsoft.com/office/drawing/2014/main" id="{405FB649-5DDA-8546-8FA2-8850B7C4DED4}"/>
                </a:ext>
              </a:extLst>
            </p:cNvPr>
            <p:cNvSpPr txBox="1"/>
            <p:nvPr/>
          </p:nvSpPr>
          <p:spPr>
            <a:xfrm>
              <a:off x="7347760" y="2867890"/>
              <a:ext cx="1968116" cy="1656830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审核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社区运营规范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备案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隐私协议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违规封禁整改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8" name="文本占位符 6">
              <a:extLst>
                <a:ext uri="{FF2B5EF4-FFF2-40B4-BE49-F238E27FC236}">
                  <a16:creationId xmlns:a16="http://schemas.microsoft.com/office/drawing/2014/main" id="{CB4FCD64-F9FD-FC43-8B82-F298CEB48149}"/>
                </a:ext>
              </a:extLst>
            </p:cNvPr>
            <p:cNvSpPr txBox="1"/>
            <p:nvPr/>
          </p:nvSpPr>
          <p:spPr>
            <a:xfrm>
              <a:off x="7494096" y="2210430"/>
              <a:ext cx="1360800" cy="360000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日常运营</a:t>
              </a:r>
              <a:endParaRPr kumimoji="1" lang="en-US" altLang="zh-CN" sz="16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  <p:sp>
          <p:nvSpPr>
            <p:cNvPr id="79" name="文本占位符 11">
              <a:extLst>
                <a:ext uri="{FF2B5EF4-FFF2-40B4-BE49-F238E27FC236}">
                  <a16:creationId xmlns:a16="http://schemas.microsoft.com/office/drawing/2014/main" id="{7C73498F-1229-694F-A1A6-36904E2A299C}"/>
                </a:ext>
              </a:extLst>
            </p:cNvPr>
            <p:cNvSpPr txBox="1"/>
            <p:nvPr/>
          </p:nvSpPr>
          <p:spPr>
            <a:xfrm>
              <a:off x="9600948" y="2518453"/>
              <a:ext cx="1556562" cy="1996366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多端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" name="文本占位符 6">
              <a:extLst>
                <a:ext uri="{FF2B5EF4-FFF2-40B4-BE49-F238E27FC236}">
                  <a16:creationId xmlns:a16="http://schemas.microsoft.com/office/drawing/2014/main" id="{5F208613-45D7-E940-A3ED-5EA60BE9D065}"/>
                </a:ext>
              </a:extLst>
            </p:cNvPr>
            <p:cNvSpPr txBox="1"/>
            <p:nvPr/>
          </p:nvSpPr>
          <p:spPr>
            <a:xfrm>
              <a:off x="9600947" y="1940344"/>
              <a:ext cx="1360800" cy="360000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dirty="0">
                  <a:solidFill>
                    <a:schemeClr val="bg1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未来展望</a:t>
              </a:r>
              <a:endParaRPr kumimoji="1" lang="en-US" altLang="zh-CN" sz="17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54F4E0CE-CBFE-94EB-9E5E-7D0A0C5CB941}"/>
              </a:ext>
            </a:extLst>
          </p:cNvPr>
          <p:cNvSpPr txBox="1"/>
          <p:nvPr/>
        </p:nvSpPr>
        <p:spPr>
          <a:xfrm>
            <a:off x="551384" y="908720"/>
            <a:ext cx="2015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提效 </a:t>
            </a:r>
            <a:r>
              <a:rPr kumimoji="1" lang="en-US" altLang="zh-CN" sz="3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endParaRPr kumimoji="1" lang="zh-CN" altLang="en-US" sz="3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97A63D-A603-2439-24FA-F5B109BFA669}"/>
              </a:ext>
            </a:extLst>
          </p:cNvPr>
          <p:cNvSpPr txBox="1"/>
          <p:nvPr/>
        </p:nvSpPr>
        <p:spPr>
          <a:xfrm>
            <a:off x="7292898" y="5887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7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87DB2D20-5C10-7927-F6FE-038EDA9F41D3}"/>
              </a:ext>
            </a:extLst>
          </p:cNvPr>
          <p:cNvGrpSpPr/>
          <p:nvPr/>
        </p:nvGrpSpPr>
        <p:grpSpPr>
          <a:xfrm>
            <a:off x="5015880" y="2224429"/>
            <a:ext cx="1777739" cy="2409142"/>
            <a:chOff x="6386369" y="1971179"/>
            <a:chExt cx="1777739" cy="240914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011CD8A-0E40-7676-CAF9-76A7365F1E23}"/>
                </a:ext>
              </a:extLst>
            </p:cNvPr>
            <p:cNvSpPr/>
            <p:nvPr/>
          </p:nvSpPr>
          <p:spPr>
            <a:xfrm>
              <a:off x="6637936" y="1971179"/>
              <a:ext cx="1526172" cy="1526171"/>
            </a:xfrm>
            <a:prstGeom prst="ellipse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6" name="矩形: 圆角 23">
              <a:extLst>
                <a:ext uri="{FF2B5EF4-FFF2-40B4-BE49-F238E27FC236}">
                  <a16:creationId xmlns:a16="http://schemas.microsoft.com/office/drawing/2014/main" id="{B33B6951-4DF2-C05E-4136-B2A395CBF7D7}"/>
                </a:ext>
              </a:extLst>
            </p:cNvPr>
            <p:cNvSpPr/>
            <p:nvPr/>
          </p:nvSpPr>
          <p:spPr>
            <a:xfrm>
              <a:off x="6386369" y="3094842"/>
              <a:ext cx="645688" cy="645688"/>
            </a:xfrm>
            <a:prstGeom prst="roundRect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D2253EC-295C-FDD9-613C-076BC1820761}"/>
                </a:ext>
              </a:extLst>
            </p:cNvPr>
            <p:cNvSpPr txBox="1"/>
            <p:nvPr/>
          </p:nvSpPr>
          <p:spPr>
            <a:xfrm>
              <a:off x="6731608" y="401098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平台化能力</a:t>
              </a:r>
            </a:p>
          </p:txBody>
        </p:sp>
      </p:grpSp>
      <p:pic>
        <p:nvPicPr>
          <p:cNvPr id="2" name="图形 1" descr="层次结构 纯色填充">
            <a:extLst>
              <a:ext uri="{FF2B5EF4-FFF2-40B4-BE49-F238E27FC236}">
                <a16:creationId xmlns:a16="http://schemas.microsoft.com/office/drawing/2014/main" id="{9C9A1EDD-21BF-B132-FB74-34CD2C74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4801" y="2606186"/>
            <a:ext cx="671463" cy="6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39AA52-E85F-864C-8178-23EB8F69E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平台化能力</a:t>
            </a:r>
            <a:r>
              <a:rPr lang="en-US" altLang="zh-CN" dirty="0"/>
              <a:t>-</a:t>
            </a:r>
            <a:r>
              <a:rPr lang="zh-CN" altLang="en-US" dirty="0"/>
              <a:t>官网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96D927-CC10-8248-9B2A-26E04A82C9D1}"/>
              </a:ext>
            </a:extLst>
          </p:cNvPr>
          <p:cNvGrpSpPr/>
          <p:nvPr/>
        </p:nvGrpSpPr>
        <p:grpSpPr>
          <a:xfrm>
            <a:off x="1631504" y="2132856"/>
            <a:ext cx="2160001" cy="3917208"/>
            <a:chOff x="678857" y="2188316"/>
            <a:chExt cx="2160001" cy="39172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D36D8F3-F7C7-554F-9B3D-AF7A37F84CC3}"/>
                </a:ext>
              </a:extLst>
            </p:cNvPr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77AA69B-313B-3C48-9D72-F5B21112B762}"/>
                </a:ext>
              </a:extLst>
            </p:cNvPr>
            <p:cNvSpPr txBox="1"/>
            <p:nvPr/>
          </p:nvSpPr>
          <p:spPr>
            <a:xfrm>
              <a:off x="678857" y="2188316"/>
              <a:ext cx="1257717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zh-CN" sz="2400" b="1" spc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zh-CN" altLang="en-US" sz="2400" b="1" spc="1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个官网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E12DA9-2729-F246-BA6E-E1E68C86869B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考研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财经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留学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公职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语言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1BEA2C-BEAE-2841-9718-B26A83FE1070}"/>
              </a:ext>
            </a:extLst>
          </p:cNvPr>
          <p:cNvGrpSpPr/>
          <p:nvPr/>
        </p:nvGrpSpPr>
        <p:grpSpPr>
          <a:xfrm>
            <a:off x="5520381" y="2132856"/>
            <a:ext cx="2160001" cy="3917208"/>
            <a:chOff x="5063619" y="2188316"/>
            <a:chExt cx="2160001" cy="39172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C1DE77B-6F2E-A242-B864-582D4C9666C7}"/>
                </a:ext>
              </a:extLst>
            </p:cNvPr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BD61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BB99A2-AAA2-1E41-A102-E3B4FBDD0358}"/>
                </a:ext>
              </a:extLst>
            </p:cNvPr>
            <p:cNvSpPr txBox="1"/>
            <p:nvPr/>
          </p:nvSpPr>
          <p:spPr>
            <a:xfrm>
              <a:off x="5063619" y="2188316"/>
              <a:ext cx="202555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zh-CN" sz="2400" b="1" spc="1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20+</a:t>
              </a:r>
              <a:r>
                <a:rPr lang="zh-CN" altLang="en-US" sz="2400" b="1" spc="1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个落地页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94F53F1-9573-0142-A356-219410DF4FCC}"/>
                </a:ext>
              </a:extLst>
            </p:cNvPr>
            <p:cNvSpPr txBox="1"/>
            <p:nvPr/>
          </p:nvSpPr>
          <p:spPr>
            <a:xfrm>
              <a:off x="5063620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日本</a:t>
              </a:r>
              <a:endParaRPr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美研</a:t>
              </a:r>
              <a:endParaRPr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美本</a:t>
              </a:r>
              <a:endParaRPr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英国</a:t>
              </a:r>
              <a:endParaRPr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 </a:t>
              </a:r>
              <a:endParaRPr lang="zh-CN" altLang="en-US" spc="1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D0F545-182A-0445-907F-3A00558BC916}"/>
              </a:ext>
            </a:extLst>
          </p:cNvPr>
          <p:cNvGrpSpPr/>
          <p:nvPr/>
        </p:nvGrpSpPr>
        <p:grpSpPr>
          <a:xfrm>
            <a:off x="9409258" y="2122160"/>
            <a:ext cx="2160001" cy="3917208"/>
            <a:chOff x="9448380" y="2188316"/>
            <a:chExt cx="2160001" cy="391720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C6111F-5F24-2140-B3A6-9601F3F78646}"/>
                </a:ext>
              </a:extLst>
            </p:cNvPr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C9659A0-ED5F-854A-BDE5-04A191575AA5}"/>
                </a:ext>
              </a:extLst>
            </p:cNvPr>
            <p:cNvSpPr txBox="1"/>
            <p:nvPr/>
          </p:nvSpPr>
          <p:spPr>
            <a:xfrm>
              <a:off x="9448380" y="2188316"/>
              <a:ext cx="1400383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多方依赖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FF58AAB-1199-274A-932F-254BF5CE1CFF}"/>
                </a:ext>
              </a:extLst>
            </p:cNvPr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易聊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雅典娜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先知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CRM</a:t>
              </a: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资讯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</a:t>
              </a:r>
              <a:endParaRPr lang="en-US" altLang="zh-CN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right-arrow_339913">
            <a:extLst>
              <a:ext uri="{FF2B5EF4-FFF2-40B4-BE49-F238E27FC236}">
                <a16:creationId xmlns:a16="http://schemas.microsoft.com/office/drawing/2014/main" id="{C98A948F-9B89-2341-803C-7E79373D4D1F}"/>
              </a:ext>
            </a:extLst>
          </p:cNvPr>
          <p:cNvSpPr>
            <a:spLocks noChangeAspect="1"/>
          </p:cNvSpPr>
          <p:nvPr/>
        </p:nvSpPr>
        <p:spPr bwMode="auto">
          <a:xfrm>
            <a:off x="3519043" y="3464988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8" name="right-arrow_339913">
            <a:extLst>
              <a:ext uri="{FF2B5EF4-FFF2-40B4-BE49-F238E27FC236}">
                <a16:creationId xmlns:a16="http://schemas.microsoft.com/office/drawing/2014/main" id="{180CB75A-EC11-A847-9D3E-DB6C8CEE6B38}"/>
              </a:ext>
            </a:extLst>
          </p:cNvPr>
          <p:cNvSpPr>
            <a:spLocks noChangeAspect="1"/>
          </p:cNvSpPr>
          <p:nvPr/>
        </p:nvSpPr>
        <p:spPr bwMode="auto">
          <a:xfrm>
            <a:off x="7992036" y="3464988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7989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平台化能力</a:t>
            </a:r>
            <a:r>
              <a:rPr lang="en-US" altLang="zh-CN" dirty="0"/>
              <a:t>-</a:t>
            </a:r>
            <a:r>
              <a:rPr lang="zh-CN" altLang="en-US" dirty="0"/>
              <a:t>官网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696B6-71BB-2A88-B5BE-03307878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36" y="784438"/>
            <a:ext cx="3994978" cy="2644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B5A5EC-3711-2A0C-AB52-E87E49B8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6" y="867371"/>
            <a:ext cx="4538624" cy="1445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2897F1-D597-11CD-E1AE-46AB2C1B7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736" y="3246066"/>
            <a:ext cx="3892778" cy="2417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9BBC94-A07A-6A94-6083-F72906873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109" y="867370"/>
            <a:ext cx="4476303" cy="3063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5688B6-CEC6-EF26-BEC7-5BC763EA9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254" y="3946220"/>
            <a:ext cx="3704870" cy="2545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BFFF28-F53E-D32D-0F7D-DFA4B81B3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7" y="2139593"/>
            <a:ext cx="4513401" cy="2621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318F53-18D0-E53D-8EEF-1FF4A6F16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86" y="3723242"/>
            <a:ext cx="4526768" cy="30638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1E2E28-8773-02AC-A86F-0EBFC60DAA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3880" y="4220901"/>
            <a:ext cx="3900023" cy="2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平台化能力</a:t>
            </a:r>
            <a:r>
              <a:rPr lang="en-US" altLang="zh-CN" dirty="0"/>
              <a:t>-</a:t>
            </a:r>
            <a:r>
              <a:rPr lang="zh-CN" altLang="en-US" dirty="0"/>
              <a:t>官网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F2617-72F9-48E3-3DCA-707DD5BB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77" y="5375511"/>
            <a:ext cx="3291989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877ABF-E874-8CD7-A001-920FACED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48" y="3791335"/>
            <a:ext cx="334611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6B1CD3-FF1D-01C7-F930-4490EAD4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875474"/>
            <a:ext cx="2552264" cy="191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864EF03-77A7-FEC5-7121-0AA75F79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037651"/>
            <a:ext cx="4016792" cy="27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DAED43D-3BDB-8E12-8A51-97DB3A7D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6916"/>
            <a:ext cx="3266586" cy="18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DE8DB33-64FC-685A-F71B-40119C91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86" y="6141345"/>
            <a:ext cx="895027" cy="6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A22190-6EF6-001B-857F-1CB04CE7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828968"/>
            <a:ext cx="2048208" cy="10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1779613-3B0F-7694-DA40-884F64AB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492" y="2347582"/>
            <a:ext cx="293450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B3EE489-5D29-54B0-512D-7E8A36AF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344770"/>
            <a:ext cx="2462511" cy="14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C38FA3F-56D4-F2D6-7FF1-79B2A9B3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81" y="4020208"/>
            <a:ext cx="2245932" cy="12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3B5E8F7-2288-0A3C-F8FE-162079D13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5051" y="5936124"/>
            <a:ext cx="163804" cy="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5247A7AF-9C45-411A-7C9B-A680C024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24" y="5397717"/>
            <a:ext cx="919889" cy="65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769E1EB-2EE4-E088-5A39-96A446F8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9897"/>
            <a:ext cx="2827717" cy="20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E7B438C-1012-2A6D-35F9-6C5D981F3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32" y="836712"/>
            <a:ext cx="2411500" cy="11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72C1CB-3AB9-8ADE-09B1-86768CAA40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046" y="5373110"/>
            <a:ext cx="1271464" cy="1440503"/>
          </a:xfrm>
          <a:prstGeom prst="rect">
            <a:avLst/>
          </a:prstGeom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4E4EF4CD-4A3F-F266-5900-C8A28F66F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20" y="836712"/>
            <a:ext cx="2691212" cy="11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63E03351-72C6-5E62-66AD-55695184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20" y="837302"/>
            <a:ext cx="3037575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E8E00DF4-A007-707D-484E-66BC9297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" y="1891731"/>
            <a:ext cx="2789794" cy="13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CC1CD5-00F2-E0CB-4B42-DF3693EF0C2F}"/>
              </a:ext>
            </a:extLst>
          </p:cNvPr>
          <p:cNvSpPr txBox="1"/>
          <p:nvPr/>
        </p:nvSpPr>
        <p:spPr>
          <a:xfrm>
            <a:off x="321310" y="836712"/>
            <a:ext cx="1489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FF0000"/>
                </a:solidFill>
              </a:rPr>
              <a:t>60+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3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96"/>
          <p:cNvSpPr>
            <a:spLocks noChangeArrowheads="1"/>
          </p:cNvSpPr>
          <p:nvPr/>
        </p:nvSpPr>
        <p:spPr bwMode="auto">
          <a:xfrm>
            <a:off x="820782" y="2532390"/>
            <a:ext cx="1464896" cy="146482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前端组件化</a:t>
            </a:r>
          </a:p>
        </p:txBody>
      </p:sp>
      <p:sp>
        <p:nvSpPr>
          <p:cNvPr id="7" name="Oval 102"/>
          <p:cNvSpPr>
            <a:spLocks noChangeArrowheads="1"/>
          </p:cNvSpPr>
          <p:nvPr/>
        </p:nvSpPr>
        <p:spPr bwMode="auto">
          <a:xfrm>
            <a:off x="4683160" y="2611750"/>
            <a:ext cx="1464896" cy="146482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后台动态化</a:t>
            </a:r>
          </a:p>
        </p:txBody>
      </p:sp>
      <p:sp>
        <p:nvSpPr>
          <p:cNvPr id="8" name="Oval 108"/>
          <p:cNvSpPr>
            <a:spLocks noChangeArrowheads="1"/>
          </p:cNvSpPr>
          <p:nvPr/>
        </p:nvSpPr>
        <p:spPr bwMode="auto">
          <a:xfrm>
            <a:off x="2711624" y="1964471"/>
            <a:ext cx="1464784" cy="1464529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数据配置化</a:t>
            </a:r>
          </a:p>
        </p:txBody>
      </p:sp>
      <p:sp>
        <p:nvSpPr>
          <p:cNvPr id="9" name="AutoShape 46"/>
          <p:cNvSpPr>
            <a:spLocks noChangeArrowheads="1"/>
          </p:cNvSpPr>
          <p:nvPr/>
        </p:nvSpPr>
        <p:spPr bwMode="auto">
          <a:xfrm>
            <a:off x="3019356" y="3232248"/>
            <a:ext cx="914400" cy="753931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AutoShape 65"/>
          <p:cNvSpPr>
            <a:spLocks noChangeArrowheads="1"/>
          </p:cNvSpPr>
          <p:nvPr/>
        </p:nvSpPr>
        <p:spPr bwMode="auto">
          <a:xfrm rot="-2367420">
            <a:off x="1716124" y="3576760"/>
            <a:ext cx="914400" cy="753931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AutoShape 66"/>
          <p:cNvSpPr>
            <a:spLocks noChangeArrowheads="1"/>
          </p:cNvSpPr>
          <p:nvPr/>
        </p:nvSpPr>
        <p:spPr bwMode="auto">
          <a:xfrm rot="2480061">
            <a:off x="4265638" y="3575170"/>
            <a:ext cx="914400" cy="753933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0786" y="4608235"/>
            <a:ext cx="5327273" cy="115435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技术设计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769642" y="2146524"/>
            <a:ext cx="0" cy="30585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372745"/>
            <a:ext cx="754380" cy="410210"/>
          </a:xfrm>
          <a:prstGeom prst="rect">
            <a:avLst/>
          </a:prstGeom>
        </p:spPr>
      </p:pic>
      <p:sp>
        <p:nvSpPr>
          <p:cNvPr id="2" name="矩形: 圆角 16">
            <a:extLst>
              <a:ext uri="{FF2B5EF4-FFF2-40B4-BE49-F238E27FC236}">
                <a16:creationId xmlns:a16="http://schemas.microsoft.com/office/drawing/2014/main" id="{3745BC72-C3F7-8F9A-8B64-3F35E5B851BB}"/>
              </a:ext>
            </a:extLst>
          </p:cNvPr>
          <p:cNvSpPr/>
          <p:nvPr/>
        </p:nvSpPr>
        <p:spPr bwMode="auto">
          <a:xfrm>
            <a:off x="7773180" y="2325098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可快速搭建其他学部官网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5" name="矩形: 圆角 16">
            <a:extLst>
              <a:ext uri="{FF2B5EF4-FFF2-40B4-BE49-F238E27FC236}">
                <a16:creationId xmlns:a16="http://schemas.microsoft.com/office/drawing/2014/main" id="{B8999871-5A70-951E-128E-7EBF8B1897F2}"/>
              </a:ext>
            </a:extLst>
          </p:cNvPr>
          <p:cNvSpPr/>
          <p:nvPr/>
        </p:nvSpPr>
        <p:spPr bwMode="auto">
          <a:xfrm>
            <a:off x="7836440" y="3850664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数据对接一次开发，永久可用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6" name="矩形: 圆角 16">
            <a:extLst>
              <a:ext uri="{FF2B5EF4-FFF2-40B4-BE49-F238E27FC236}">
                <a16:creationId xmlns:a16="http://schemas.microsoft.com/office/drawing/2014/main" id="{1EA9D0BC-08F6-23EC-5A41-B5D23325A968}"/>
              </a:ext>
            </a:extLst>
          </p:cNvPr>
          <p:cNvSpPr/>
          <p:nvPr/>
        </p:nvSpPr>
        <p:spPr bwMode="auto">
          <a:xfrm>
            <a:off x="7836440" y="3087881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半小时上线一个页面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905F1B8-C252-DD6D-4BCB-A6AE27F97B4D}"/>
              </a:ext>
            </a:extLst>
          </p:cNvPr>
          <p:cNvSpPr/>
          <p:nvPr/>
        </p:nvSpPr>
        <p:spPr bwMode="auto">
          <a:xfrm>
            <a:off x="7836440" y="4610610"/>
            <a:ext cx="3598125" cy="4145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数据修改、新增板块无需上线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81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50"/>
                            </p:stCondLst>
                            <p:childTnLst>
                              <p:par>
                                <p:cTn id="3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>
            <a:extLst>
              <a:ext uri="{FF2B5EF4-FFF2-40B4-BE49-F238E27FC236}">
                <a16:creationId xmlns:a16="http://schemas.microsoft.com/office/drawing/2014/main" id="{52A5AD50-7B16-4D3C-963F-7A520C87E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刷题模考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3503DCA-3ADA-32B5-6119-EEAF8A78ECB8}"/>
              </a:ext>
            </a:extLst>
          </p:cNvPr>
          <p:cNvSpPr txBox="1"/>
          <p:nvPr/>
        </p:nvSpPr>
        <p:spPr>
          <a:xfrm>
            <a:off x="767408" y="11687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刷题整合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8FEFAAD-A861-8AB0-1A91-1C60455D70E6}"/>
              </a:ext>
            </a:extLst>
          </p:cNvPr>
          <p:cNvSpPr/>
          <p:nvPr/>
        </p:nvSpPr>
        <p:spPr bwMode="auto">
          <a:xfrm>
            <a:off x="1376803" y="2948310"/>
            <a:ext cx="720080" cy="72008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刷题场景</a:t>
            </a:r>
            <a:endParaRPr kumimoji="0" lang="zh-CN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6B3F0B-D9D9-3FC3-A441-572A8F967724}"/>
              </a:ext>
            </a:extLst>
          </p:cNvPr>
          <p:cNvGrpSpPr/>
          <p:nvPr/>
        </p:nvGrpSpPr>
        <p:grpSpPr>
          <a:xfrm>
            <a:off x="5350861" y="2475025"/>
            <a:ext cx="1224136" cy="1300632"/>
            <a:chOff x="2495600" y="3284984"/>
            <a:chExt cx="1224136" cy="13006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8FF0DAE-19F9-018E-6228-430C80F38B01}"/>
                </a:ext>
              </a:extLst>
            </p:cNvPr>
            <p:cNvGrpSpPr/>
            <p:nvPr/>
          </p:nvGrpSpPr>
          <p:grpSpPr>
            <a:xfrm>
              <a:off x="2495600" y="3284984"/>
              <a:ext cx="1224136" cy="1300632"/>
              <a:chOff x="3537244" y="3388134"/>
              <a:chExt cx="1023775" cy="1300632"/>
            </a:xfrm>
            <a:solidFill>
              <a:schemeClr val="accent2"/>
            </a:solidFill>
          </p:grpSpPr>
          <p:sp>
            <p:nvSpPr>
              <p:cNvPr id="6" name="下弧形箭头 5">
                <a:extLst>
                  <a:ext uri="{FF2B5EF4-FFF2-40B4-BE49-F238E27FC236}">
                    <a16:creationId xmlns:a16="http://schemas.microsoft.com/office/drawing/2014/main" id="{5841BE75-87EA-2D2C-F54B-531CC94F81F3}"/>
                  </a:ext>
                </a:extLst>
              </p:cNvPr>
              <p:cNvSpPr/>
              <p:nvPr/>
            </p:nvSpPr>
            <p:spPr bwMode="auto">
              <a:xfrm rot="10800000">
                <a:off x="3537244" y="4077071"/>
                <a:ext cx="902572" cy="611695"/>
              </a:xfrm>
              <a:prstGeom prst="curvedDownArrow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下弧形箭头 6">
                <a:extLst>
                  <a:ext uri="{FF2B5EF4-FFF2-40B4-BE49-F238E27FC236}">
                    <a16:creationId xmlns:a16="http://schemas.microsoft.com/office/drawing/2014/main" id="{8E19E9B8-CCB2-8603-74F1-88371858AC25}"/>
                  </a:ext>
                </a:extLst>
              </p:cNvPr>
              <p:cNvSpPr/>
              <p:nvPr/>
            </p:nvSpPr>
            <p:spPr bwMode="auto">
              <a:xfrm>
                <a:off x="3561283" y="3388134"/>
                <a:ext cx="999736" cy="611695"/>
              </a:xfrm>
              <a:prstGeom prst="curvedDownArrow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1CFAA8-7ADD-935D-22EC-81868BA5F0A4}"/>
                </a:ext>
              </a:extLst>
            </p:cNvPr>
            <p:cNvSpPr txBox="1"/>
            <p:nvPr/>
          </p:nvSpPr>
          <p:spPr>
            <a:xfrm>
              <a:off x="2798874" y="3619115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抽题</a:t>
              </a:r>
              <a:endParaRPr kumimoji="1" lang="en-US" altLang="zh-CN" dirty="0"/>
            </a:p>
            <a:p>
              <a:r>
                <a:rPr kumimoji="1" lang="zh-CN" altLang="en-US" dirty="0"/>
                <a:t>策略</a:t>
              </a:r>
            </a:p>
          </p:txBody>
        </p:sp>
      </p:grpSp>
      <p:sp>
        <p:nvSpPr>
          <p:cNvPr id="9" name="右箭头 8">
            <a:extLst>
              <a:ext uri="{FF2B5EF4-FFF2-40B4-BE49-F238E27FC236}">
                <a16:creationId xmlns:a16="http://schemas.microsoft.com/office/drawing/2014/main" id="{479D58C1-48AE-EC3C-6339-2B88D9E86BC7}"/>
              </a:ext>
            </a:extLst>
          </p:cNvPr>
          <p:cNvSpPr/>
          <p:nvPr/>
        </p:nvSpPr>
        <p:spPr bwMode="auto">
          <a:xfrm>
            <a:off x="2262585" y="2979951"/>
            <a:ext cx="2495584" cy="7200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前端传参</a:t>
            </a: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63800F5A-004B-DE92-DA36-6D4077237369}"/>
              </a:ext>
            </a:extLst>
          </p:cNvPr>
          <p:cNvSpPr/>
          <p:nvPr/>
        </p:nvSpPr>
        <p:spPr bwMode="auto">
          <a:xfrm>
            <a:off x="4955810" y="3972761"/>
            <a:ext cx="2014239" cy="1199855"/>
          </a:xfrm>
          <a:prstGeom prst="cloud">
            <a:avLst/>
          </a:prstGeom>
          <a:solidFill>
            <a:srgbClr val="FFFF00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题库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教研云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59DBCB80-3072-989D-EAA9-98E520BE11EC}"/>
              </a:ext>
            </a:extLst>
          </p:cNvPr>
          <p:cNvSpPr/>
          <p:nvPr/>
        </p:nvSpPr>
        <p:spPr bwMode="auto">
          <a:xfrm>
            <a:off x="7295440" y="2956901"/>
            <a:ext cx="1908726" cy="74313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组件库渲染</a:t>
            </a:r>
          </a:p>
        </p:txBody>
      </p:sp>
      <p:sp>
        <p:nvSpPr>
          <p:cNvPr id="12" name="一个圆顶角并剪去另一个顶角的矩形 11">
            <a:extLst>
              <a:ext uri="{FF2B5EF4-FFF2-40B4-BE49-F238E27FC236}">
                <a16:creationId xmlns:a16="http://schemas.microsoft.com/office/drawing/2014/main" id="{331287D5-B7BA-4617-D908-EC0499687827}"/>
              </a:ext>
            </a:extLst>
          </p:cNvPr>
          <p:cNvSpPr/>
          <p:nvPr/>
        </p:nvSpPr>
        <p:spPr bwMode="auto">
          <a:xfrm>
            <a:off x="9360237" y="2651054"/>
            <a:ext cx="1368152" cy="1440160"/>
          </a:xfrm>
          <a:prstGeom prst="snipRound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用户界面呈现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282EEE-A483-5DE8-CE5B-37FB5DE7352B}"/>
              </a:ext>
            </a:extLst>
          </p:cNvPr>
          <p:cNvSpPr/>
          <p:nvPr/>
        </p:nvSpPr>
        <p:spPr bwMode="auto">
          <a:xfrm>
            <a:off x="4799856" y="2060848"/>
            <a:ext cx="2326148" cy="3528392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63F52F-3FFF-3CB8-071A-3A4D0165D04E}"/>
              </a:ext>
            </a:extLst>
          </p:cNvPr>
          <p:cNvSpPr txBox="1"/>
          <p:nvPr/>
        </p:nvSpPr>
        <p:spPr>
          <a:xfrm>
            <a:off x="2495600" y="937958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过考刷题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个性化刷题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6CA0C39D-266A-794C-15E5-8BCAAFBD44DF}"/>
              </a:ext>
            </a:extLst>
          </p:cNvPr>
          <p:cNvSpPr/>
          <p:nvPr/>
        </p:nvSpPr>
        <p:spPr bwMode="auto">
          <a:xfrm>
            <a:off x="2261666" y="946888"/>
            <a:ext cx="155448" cy="914400"/>
          </a:xfrm>
          <a:prstGeom prst="leftBrace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9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3F19E28-612B-046E-4BC2-E157877F1945}"/>
              </a:ext>
            </a:extLst>
          </p:cNvPr>
          <p:cNvSpPr/>
          <p:nvPr/>
        </p:nvSpPr>
        <p:spPr>
          <a:xfrm>
            <a:off x="1836680" y="6047376"/>
            <a:ext cx="8886738" cy="68528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内容云（录题）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385F09-D59B-8458-444A-99B18FFF3CD0}"/>
              </a:ext>
            </a:extLst>
          </p:cNvPr>
          <p:cNvSpPr/>
          <p:nvPr/>
        </p:nvSpPr>
        <p:spPr>
          <a:xfrm>
            <a:off x="2766982" y="3863541"/>
            <a:ext cx="7927986" cy="1173531"/>
          </a:xfrm>
          <a:prstGeom prst="rect">
            <a:avLst/>
          </a:prstGeom>
          <a:noFill/>
          <a:ln w="15875">
            <a:solidFill>
              <a:srgbClr val="FF6E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F61AF7B-7D73-A2A9-8445-ED3114FA6F5C}"/>
              </a:ext>
            </a:extLst>
          </p:cNvPr>
          <p:cNvSpPr/>
          <p:nvPr/>
        </p:nvSpPr>
        <p:spPr>
          <a:xfrm>
            <a:off x="1836680" y="3846218"/>
            <a:ext cx="778920" cy="1179452"/>
          </a:xfrm>
          <a:prstGeom prst="roundRect">
            <a:avLst/>
          </a:prstGeom>
          <a:solidFill>
            <a:srgbClr val="FF6572"/>
          </a:solidFill>
          <a:ln>
            <a:solidFill>
              <a:srgbClr val="FF6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业务层</a:t>
            </a:r>
          </a:p>
        </p:txBody>
      </p:sp>
      <p:sp>
        <p:nvSpPr>
          <p:cNvPr id="5" name="策略管理">
            <a:extLst>
              <a:ext uri="{FF2B5EF4-FFF2-40B4-BE49-F238E27FC236}">
                <a16:creationId xmlns:a16="http://schemas.microsoft.com/office/drawing/2014/main" id="{B93ECB49-1065-B6D9-9EFA-AF973F149E9C}"/>
              </a:ext>
            </a:extLst>
          </p:cNvPr>
          <p:cNvSpPr/>
          <p:nvPr/>
        </p:nvSpPr>
        <p:spPr>
          <a:xfrm>
            <a:off x="4490804" y="3920991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过考刷题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" name="策略管理">
            <a:extLst>
              <a:ext uri="{FF2B5EF4-FFF2-40B4-BE49-F238E27FC236}">
                <a16:creationId xmlns:a16="http://schemas.microsoft.com/office/drawing/2014/main" id="{98186C37-BC69-36EC-75D8-CEE9659BA85C}"/>
              </a:ext>
            </a:extLst>
          </p:cNvPr>
          <p:cNvSpPr/>
          <p:nvPr/>
        </p:nvSpPr>
        <p:spPr>
          <a:xfrm>
            <a:off x="8171638" y="3932412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测评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" name="策略管理">
            <a:extLst>
              <a:ext uri="{FF2B5EF4-FFF2-40B4-BE49-F238E27FC236}">
                <a16:creationId xmlns:a16="http://schemas.microsoft.com/office/drawing/2014/main" id="{C1D9D236-A68C-5467-D3B3-B0561F651850}"/>
              </a:ext>
            </a:extLst>
          </p:cNvPr>
          <p:cNvSpPr/>
          <p:nvPr/>
        </p:nvSpPr>
        <p:spPr>
          <a:xfrm>
            <a:off x="4511441" y="4236414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错题本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" name="策略管理">
            <a:extLst>
              <a:ext uri="{FF2B5EF4-FFF2-40B4-BE49-F238E27FC236}">
                <a16:creationId xmlns:a16="http://schemas.microsoft.com/office/drawing/2014/main" id="{E409B176-37FB-DFB7-9AE2-C9CFDC18E656}"/>
              </a:ext>
            </a:extLst>
          </p:cNvPr>
          <p:cNvSpPr/>
          <p:nvPr/>
        </p:nvSpPr>
        <p:spPr>
          <a:xfrm>
            <a:off x="6328724" y="3932412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模考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" name="策略管理">
            <a:extLst>
              <a:ext uri="{FF2B5EF4-FFF2-40B4-BE49-F238E27FC236}">
                <a16:creationId xmlns:a16="http://schemas.microsoft.com/office/drawing/2014/main" id="{5B3840DB-9CC9-0BE5-5D19-79C500291A89}"/>
              </a:ext>
            </a:extLst>
          </p:cNvPr>
          <p:cNvSpPr/>
          <p:nvPr/>
        </p:nvSpPr>
        <p:spPr>
          <a:xfrm>
            <a:off x="6316878" y="4272797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真题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CA2ABE-86C8-90C3-CFFA-F3A0FABC8570}"/>
              </a:ext>
            </a:extLst>
          </p:cNvPr>
          <p:cNvSpPr/>
          <p:nvPr/>
        </p:nvSpPr>
        <p:spPr>
          <a:xfrm>
            <a:off x="2795432" y="2450954"/>
            <a:ext cx="7899536" cy="1333923"/>
          </a:xfrm>
          <a:prstGeom prst="rect">
            <a:avLst/>
          </a:prstGeom>
          <a:noFill/>
          <a:ln w="158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F5E2999-897E-84BC-DB47-510509D4F13D}"/>
              </a:ext>
            </a:extLst>
          </p:cNvPr>
          <p:cNvSpPr/>
          <p:nvPr/>
        </p:nvSpPr>
        <p:spPr>
          <a:xfrm>
            <a:off x="1836680" y="2453273"/>
            <a:ext cx="778920" cy="13142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UI</a:t>
            </a:r>
          </a:p>
          <a:p>
            <a:pPr algn="ctr"/>
            <a:r>
              <a:rPr kumimoji="1" lang="zh-CN" altLang="en-US" dirty="0"/>
              <a:t>模版</a:t>
            </a:r>
          </a:p>
        </p:txBody>
      </p:sp>
      <p:sp>
        <p:nvSpPr>
          <p:cNvPr id="13" name="策略管理">
            <a:extLst>
              <a:ext uri="{FF2B5EF4-FFF2-40B4-BE49-F238E27FC236}">
                <a16:creationId xmlns:a16="http://schemas.microsoft.com/office/drawing/2014/main" id="{E77C62D9-3609-9EDE-CF8B-6A716BEB842A}"/>
              </a:ext>
            </a:extLst>
          </p:cNvPr>
          <p:cNvSpPr/>
          <p:nvPr/>
        </p:nvSpPr>
        <p:spPr>
          <a:xfrm>
            <a:off x="3243615" y="2591200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倒计时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4" name="策略管理">
            <a:extLst>
              <a:ext uri="{FF2B5EF4-FFF2-40B4-BE49-F238E27FC236}">
                <a16:creationId xmlns:a16="http://schemas.microsoft.com/office/drawing/2014/main" id="{053967E3-0A46-D7A9-EB64-5C5DC09E486E}"/>
              </a:ext>
            </a:extLst>
          </p:cNvPr>
          <p:cNvSpPr/>
          <p:nvPr/>
        </p:nvSpPr>
        <p:spPr>
          <a:xfrm>
            <a:off x="4549285" y="2951316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收藏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5" name="策略管理">
            <a:extLst>
              <a:ext uri="{FF2B5EF4-FFF2-40B4-BE49-F238E27FC236}">
                <a16:creationId xmlns:a16="http://schemas.microsoft.com/office/drawing/2014/main" id="{A4888080-5F7D-9027-D7DC-0797FD96B7CD}"/>
              </a:ext>
            </a:extLst>
          </p:cNvPr>
          <p:cNvSpPr/>
          <p:nvPr/>
        </p:nvSpPr>
        <p:spPr>
          <a:xfrm>
            <a:off x="3243614" y="2986164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7" name="策略管理">
            <a:extLst>
              <a:ext uri="{FF2B5EF4-FFF2-40B4-BE49-F238E27FC236}">
                <a16:creationId xmlns:a16="http://schemas.microsoft.com/office/drawing/2014/main" id="{26C1ADDA-533E-1D20-8C14-B66FBC3A1A33}"/>
              </a:ext>
            </a:extLst>
          </p:cNvPr>
          <p:cNvSpPr/>
          <p:nvPr/>
        </p:nvSpPr>
        <p:spPr>
          <a:xfrm>
            <a:off x="9539645" y="2570449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练习模式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策略管理">
            <a:extLst>
              <a:ext uri="{FF2B5EF4-FFF2-40B4-BE49-F238E27FC236}">
                <a16:creationId xmlns:a16="http://schemas.microsoft.com/office/drawing/2014/main" id="{087A2BE3-0D19-29EE-D19E-B3431E51A961}"/>
              </a:ext>
            </a:extLst>
          </p:cNvPr>
          <p:cNvSpPr/>
          <p:nvPr/>
        </p:nvSpPr>
        <p:spPr>
          <a:xfrm>
            <a:off x="9539645" y="2867153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背题模式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2" name="策略管理">
            <a:extLst>
              <a:ext uri="{FF2B5EF4-FFF2-40B4-BE49-F238E27FC236}">
                <a16:creationId xmlns:a16="http://schemas.microsoft.com/office/drawing/2014/main" id="{4A010325-82DC-60A7-DD14-85416F5B3DE4}"/>
              </a:ext>
            </a:extLst>
          </p:cNvPr>
          <p:cNvSpPr/>
          <p:nvPr/>
        </p:nvSpPr>
        <p:spPr>
          <a:xfrm>
            <a:off x="5880064" y="2584304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答题卡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3" name="策略管理">
            <a:extLst>
              <a:ext uri="{FF2B5EF4-FFF2-40B4-BE49-F238E27FC236}">
                <a16:creationId xmlns:a16="http://schemas.microsoft.com/office/drawing/2014/main" id="{AEE3D9A3-C699-C7EF-F8EF-82E246C1F6AB}"/>
              </a:ext>
            </a:extLst>
          </p:cNvPr>
          <p:cNvSpPr/>
          <p:nvPr/>
        </p:nvSpPr>
        <p:spPr>
          <a:xfrm>
            <a:off x="4549285" y="2584305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纠错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8CA89B8-B97C-C3D1-E6B7-347A529BED44}"/>
              </a:ext>
            </a:extLst>
          </p:cNvPr>
          <p:cNvSpPr/>
          <p:nvPr/>
        </p:nvSpPr>
        <p:spPr>
          <a:xfrm>
            <a:off x="1836680" y="429490"/>
            <a:ext cx="778920" cy="190837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题目组件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D5CBC85-26F1-3EA2-ACA4-09D37D0F9282}"/>
              </a:ext>
            </a:extLst>
          </p:cNvPr>
          <p:cNvSpPr/>
          <p:nvPr/>
        </p:nvSpPr>
        <p:spPr>
          <a:xfrm>
            <a:off x="2795432" y="429490"/>
            <a:ext cx="6377353" cy="1878685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策略管理">
            <a:extLst>
              <a:ext uri="{FF2B5EF4-FFF2-40B4-BE49-F238E27FC236}">
                <a16:creationId xmlns:a16="http://schemas.microsoft.com/office/drawing/2014/main" id="{E3E17A1E-8C38-F89E-02C5-EFDC3FB8FBB7}"/>
              </a:ext>
            </a:extLst>
          </p:cNvPr>
          <p:cNvSpPr/>
          <p:nvPr/>
        </p:nvSpPr>
        <p:spPr>
          <a:xfrm>
            <a:off x="3234042" y="588387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选择题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1" name="策略管理">
            <a:extLst>
              <a:ext uri="{FF2B5EF4-FFF2-40B4-BE49-F238E27FC236}">
                <a16:creationId xmlns:a16="http://schemas.microsoft.com/office/drawing/2014/main" id="{53360C0C-8103-EBFA-693C-B79D4417CE67}"/>
              </a:ext>
            </a:extLst>
          </p:cNvPr>
          <p:cNvSpPr/>
          <p:nvPr/>
        </p:nvSpPr>
        <p:spPr>
          <a:xfrm>
            <a:off x="3234041" y="970410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判断题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3" name="策略管理">
            <a:extLst>
              <a:ext uri="{FF2B5EF4-FFF2-40B4-BE49-F238E27FC236}">
                <a16:creationId xmlns:a16="http://schemas.microsoft.com/office/drawing/2014/main" id="{25A45499-E0DA-227B-90DC-9D943C015E16}"/>
              </a:ext>
            </a:extLst>
          </p:cNvPr>
          <p:cNvSpPr/>
          <p:nvPr/>
        </p:nvSpPr>
        <p:spPr>
          <a:xfrm>
            <a:off x="4562641" y="588387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填空题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4" name="策略管理">
            <a:extLst>
              <a:ext uri="{FF2B5EF4-FFF2-40B4-BE49-F238E27FC236}">
                <a16:creationId xmlns:a16="http://schemas.microsoft.com/office/drawing/2014/main" id="{1E2BE492-F948-B945-421F-7F7837E82ED6}"/>
              </a:ext>
            </a:extLst>
          </p:cNvPr>
          <p:cNvSpPr/>
          <p:nvPr/>
        </p:nvSpPr>
        <p:spPr>
          <a:xfrm>
            <a:off x="4562640" y="970410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解答题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策略管理">
            <a:extLst>
              <a:ext uri="{FF2B5EF4-FFF2-40B4-BE49-F238E27FC236}">
                <a16:creationId xmlns:a16="http://schemas.microsoft.com/office/drawing/2014/main" id="{EED543F5-11FB-58F5-B27B-3268C5E94873}"/>
              </a:ext>
            </a:extLst>
          </p:cNvPr>
          <p:cNvSpPr/>
          <p:nvPr/>
        </p:nvSpPr>
        <p:spPr>
          <a:xfrm>
            <a:off x="5885644" y="588387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复合题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策略管理">
            <a:extLst>
              <a:ext uri="{FF2B5EF4-FFF2-40B4-BE49-F238E27FC236}">
                <a16:creationId xmlns:a16="http://schemas.microsoft.com/office/drawing/2014/main" id="{85951E37-F8F5-22D5-6A1A-434D690E0C71}"/>
              </a:ext>
            </a:extLst>
          </p:cNvPr>
          <p:cNvSpPr/>
          <p:nvPr/>
        </p:nvSpPr>
        <p:spPr>
          <a:xfrm>
            <a:off x="5885643" y="970410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语音题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策略管理">
            <a:extLst>
              <a:ext uri="{FF2B5EF4-FFF2-40B4-BE49-F238E27FC236}">
                <a16:creationId xmlns:a16="http://schemas.microsoft.com/office/drawing/2014/main" id="{E2F60E13-AA20-1AEF-5FF6-F2F4D5645B1A}"/>
              </a:ext>
            </a:extLst>
          </p:cNvPr>
          <p:cNvSpPr/>
          <p:nvPr/>
        </p:nvSpPr>
        <p:spPr>
          <a:xfrm>
            <a:off x="7662225" y="597971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批改记录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策略管理">
            <a:extLst>
              <a:ext uri="{FF2B5EF4-FFF2-40B4-BE49-F238E27FC236}">
                <a16:creationId xmlns:a16="http://schemas.microsoft.com/office/drawing/2014/main" id="{98E18C3E-16E4-8661-E4FD-40E517B57446}"/>
              </a:ext>
            </a:extLst>
          </p:cNvPr>
          <p:cNvSpPr/>
          <p:nvPr/>
        </p:nvSpPr>
        <p:spPr>
          <a:xfrm>
            <a:off x="7662224" y="896864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作答历史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1" name="策略管理">
            <a:extLst>
              <a:ext uri="{FF2B5EF4-FFF2-40B4-BE49-F238E27FC236}">
                <a16:creationId xmlns:a16="http://schemas.microsoft.com/office/drawing/2014/main" id="{40DF7DCE-1B03-0ACF-963C-AF970B931317}"/>
              </a:ext>
            </a:extLst>
          </p:cNvPr>
          <p:cNvSpPr/>
          <p:nvPr/>
        </p:nvSpPr>
        <p:spPr>
          <a:xfrm>
            <a:off x="7662224" y="1211443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解析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660DA2E-FE1D-AEAF-6D5B-8000B622E5D8}"/>
              </a:ext>
            </a:extLst>
          </p:cNvPr>
          <p:cNvSpPr/>
          <p:nvPr/>
        </p:nvSpPr>
        <p:spPr>
          <a:xfrm>
            <a:off x="1836680" y="5214552"/>
            <a:ext cx="8886738" cy="68528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教研云（组卷）</a:t>
            </a:r>
          </a:p>
        </p:txBody>
      </p:sp>
      <p:sp>
        <p:nvSpPr>
          <p:cNvPr id="44" name="策略管理">
            <a:extLst>
              <a:ext uri="{FF2B5EF4-FFF2-40B4-BE49-F238E27FC236}">
                <a16:creationId xmlns:a16="http://schemas.microsoft.com/office/drawing/2014/main" id="{4205D189-A2F3-8DF0-A05A-89967EC58D9E}"/>
              </a:ext>
            </a:extLst>
          </p:cNvPr>
          <p:cNvSpPr/>
          <p:nvPr/>
        </p:nvSpPr>
        <p:spPr>
          <a:xfrm>
            <a:off x="3396626" y="4735348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题目获取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5" name="策略管理">
            <a:extLst>
              <a:ext uri="{FF2B5EF4-FFF2-40B4-BE49-F238E27FC236}">
                <a16:creationId xmlns:a16="http://schemas.microsoft.com/office/drawing/2014/main" id="{C090623F-2E0C-6EC3-5B09-17D476685617}"/>
              </a:ext>
            </a:extLst>
          </p:cNvPr>
          <p:cNvSpPr/>
          <p:nvPr/>
        </p:nvSpPr>
        <p:spPr>
          <a:xfrm>
            <a:off x="4838597" y="4732615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作答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6" name="策略管理">
            <a:extLst>
              <a:ext uri="{FF2B5EF4-FFF2-40B4-BE49-F238E27FC236}">
                <a16:creationId xmlns:a16="http://schemas.microsoft.com/office/drawing/2014/main" id="{A93D743C-20D2-595F-0AFE-81276DB5BFAF}"/>
              </a:ext>
            </a:extLst>
          </p:cNvPr>
          <p:cNvSpPr/>
          <p:nvPr/>
        </p:nvSpPr>
        <p:spPr>
          <a:xfrm>
            <a:off x="6282831" y="4740959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策略管理">
            <a:extLst>
              <a:ext uri="{FF2B5EF4-FFF2-40B4-BE49-F238E27FC236}">
                <a16:creationId xmlns:a16="http://schemas.microsoft.com/office/drawing/2014/main" id="{8A60AAAE-150E-EE8D-5F65-E26731010B9E}"/>
              </a:ext>
            </a:extLst>
          </p:cNvPr>
          <p:cNvSpPr/>
          <p:nvPr/>
        </p:nvSpPr>
        <p:spPr>
          <a:xfrm>
            <a:off x="7724802" y="4736893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提交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策略管理">
            <a:extLst>
              <a:ext uri="{FF2B5EF4-FFF2-40B4-BE49-F238E27FC236}">
                <a16:creationId xmlns:a16="http://schemas.microsoft.com/office/drawing/2014/main" id="{E3CB31FC-4EE8-33EE-6300-0BEE97B410C6}"/>
              </a:ext>
            </a:extLst>
          </p:cNvPr>
          <p:cNvSpPr/>
          <p:nvPr/>
        </p:nvSpPr>
        <p:spPr>
          <a:xfrm>
            <a:off x="9166773" y="4729357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批改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9" name="策略管理">
            <a:extLst>
              <a:ext uri="{FF2B5EF4-FFF2-40B4-BE49-F238E27FC236}">
                <a16:creationId xmlns:a16="http://schemas.microsoft.com/office/drawing/2014/main" id="{9B7F20A3-0DF7-F327-769B-3D9396E6D3AA}"/>
              </a:ext>
            </a:extLst>
          </p:cNvPr>
          <p:cNvSpPr/>
          <p:nvPr/>
        </p:nvSpPr>
        <p:spPr>
          <a:xfrm>
            <a:off x="9539645" y="3167531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解析模式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0" name="策略管理">
            <a:extLst>
              <a:ext uri="{FF2B5EF4-FFF2-40B4-BE49-F238E27FC236}">
                <a16:creationId xmlns:a16="http://schemas.microsoft.com/office/drawing/2014/main" id="{C279E686-0A12-0DEE-CACF-06BCE7B1EA14}"/>
              </a:ext>
            </a:extLst>
          </p:cNvPr>
          <p:cNvSpPr/>
          <p:nvPr/>
        </p:nvSpPr>
        <p:spPr>
          <a:xfrm>
            <a:off x="9539645" y="3450380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15FD6629-E762-5654-A394-853409F03535}"/>
              </a:ext>
            </a:extLst>
          </p:cNvPr>
          <p:cNvSpPr/>
          <p:nvPr/>
        </p:nvSpPr>
        <p:spPr>
          <a:xfrm>
            <a:off x="3243614" y="3387035"/>
            <a:ext cx="5842942" cy="3115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模版（刷题、套卷）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7E4A2105-CC26-15BD-479F-9DD8D56048AD}"/>
              </a:ext>
            </a:extLst>
          </p:cNvPr>
          <p:cNvSpPr/>
          <p:nvPr/>
        </p:nvSpPr>
        <p:spPr>
          <a:xfrm>
            <a:off x="3213940" y="1643935"/>
            <a:ext cx="2343835" cy="4746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题目列表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B17D7A31-3BB6-9CB5-56E6-B4A227BA80C6}"/>
              </a:ext>
            </a:extLst>
          </p:cNvPr>
          <p:cNvSpPr/>
          <p:nvPr/>
        </p:nvSpPr>
        <p:spPr>
          <a:xfrm>
            <a:off x="5943950" y="1637193"/>
            <a:ext cx="2842660" cy="48276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统一逻辑处理</a:t>
            </a:r>
          </a:p>
        </p:txBody>
      </p:sp>
      <p:sp>
        <p:nvSpPr>
          <p:cNvPr id="18" name="策略管理">
            <a:extLst>
              <a:ext uri="{FF2B5EF4-FFF2-40B4-BE49-F238E27FC236}">
                <a16:creationId xmlns:a16="http://schemas.microsoft.com/office/drawing/2014/main" id="{2B82FF4C-52C9-3C89-F22F-8B20958DE1E9}"/>
              </a:ext>
            </a:extLst>
          </p:cNvPr>
          <p:cNvSpPr/>
          <p:nvPr/>
        </p:nvSpPr>
        <p:spPr>
          <a:xfrm>
            <a:off x="8260747" y="2591200"/>
            <a:ext cx="995135" cy="24335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rnd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顺序刷题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策略管理">
            <a:extLst>
              <a:ext uri="{FF2B5EF4-FFF2-40B4-BE49-F238E27FC236}">
                <a16:creationId xmlns:a16="http://schemas.microsoft.com/office/drawing/2014/main" id="{C26E68FF-FCAD-6933-E9B8-F3B26A8732CF}"/>
              </a:ext>
            </a:extLst>
          </p:cNvPr>
          <p:cNvSpPr/>
          <p:nvPr/>
        </p:nvSpPr>
        <p:spPr>
          <a:xfrm>
            <a:off x="8260747" y="2951316"/>
            <a:ext cx="995135" cy="24335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rnd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组卷刷题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策略管理">
            <a:extLst>
              <a:ext uri="{FF2B5EF4-FFF2-40B4-BE49-F238E27FC236}">
                <a16:creationId xmlns:a16="http://schemas.microsoft.com/office/drawing/2014/main" id="{A62CAF25-7176-5375-9E83-60183F958133}"/>
              </a:ext>
            </a:extLst>
          </p:cNvPr>
          <p:cNvSpPr/>
          <p:nvPr/>
        </p:nvSpPr>
        <p:spPr>
          <a:xfrm>
            <a:off x="8171637" y="4281573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精刷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6" name="策略管理">
            <a:extLst>
              <a:ext uri="{FF2B5EF4-FFF2-40B4-BE49-F238E27FC236}">
                <a16:creationId xmlns:a16="http://schemas.microsoft.com/office/drawing/2014/main" id="{6BC20D9B-B81C-620C-915E-337CFA5213EF}"/>
              </a:ext>
            </a:extLst>
          </p:cNvPr>
          <p:cNvSpPr/>
          <p:nvPr/>
        </p:nvSpPr>
        <p:spPr>
          <a:xfrm>
            <a:off x="9539645" y="4087530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平台刷题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6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14">
            <a:extLst>
              <a:ext uri="{FF2B5EF4-FFF2-40B4-BE49-F238E27FC236}">
                <a16:creationId xmlns:a16="http://schemas.microsoft.com/office/drawing/2014/main" id="{B5F485A6-B7BB-4368-906C-FD986A3F1A2B}"/>
              </a:ext>
            </a:extLst>
          </p:cNvPr>
          <p:cNvSpPr/>
          <p:nvPr/>
        </p:nvSpPr>
        <p:spPr>
          <a:xfrm flipV="1">
            <a:off x="1062816" y="2751552"/>
            <a:ext cx="1033791" cy="112105"/>
          </a:xfrm>
          <a:prstGeom prst="round2DiagRect">
            <a:avLst>
              <a:gd name="adj1" fmla="val 29524"/>
              <a:gd name="adj2" fmla="val 29860"/>
            </a:avLst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683598-F60D-4346-917E-E75E7BFA3E56}"/>
              </a:ext>
            </a:extLst>
          </p:cNvPr>
          <p:cNvGrpSpPr/>
          <p:nvPr/>
        </p:nvGrpSpPr>
        <p:grpSpPr>
          <a:xfrm>
            <a:off x="839416" y="1882129"/>
            <a:ext cx="3847730" cy="1923512"/>
            <a:chOff x="1305046" y="988376"/>
            <a:chExt cx="5130306" cy="2564685"/>
          </a:xfrm>
        </p:grpSpPr>
        <p:sp>
          <p:nvSpPr>
            <p:cNvPr id="8" name="微软雅黑BOLD  130点">
              <a:extLst>
                <a:ext uri="{FF2B5EF4-FFF2-40B4-BE49-F238E27FC236}">
                  <a16:creationId xmlns:a16="http://schemas.microsoft.com/office/drawing/2014/main" id="{BDED7935-66BA-46BE-8C5C-A540989B8061}"/>
                </a:ext>
              </a:extLst>
            </p:cNvPr>
            <p:cNvSpPr txBox="1"/>
            <p:nvPr/>
          </p:nvSpPr>
          <p:spPr>
            <a:xfrm>
              <a:off x="1375573" y="988376"/>
              <a:ext cx="5059779" cy="162159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rPr lang="en-US" sz="7200" dirty="0">
                  <a:solidFill>
                    <a:srgbClr val="22272D"/>
                  </a:solidFill>
                  <a:latin typeface="Arial Black" panose="020B0604020202020204" pitchFamily="34" charset="0"/>
                  <a:ea typeface="微软雅黑" panose="020B0503020204020204" pitchFamily="34" charset="-122"/>
                  <a:cs typeface="Arial Black" panose="020B0604020202020204" pitchFamily="34" charset="0"/>
                </a:rPr>
                <a:t>01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63FB9D-918E-4322-B88D-F5F739296033}"/>
                </a:ext>
              </a:extLst>
            </p:cNvPr>
            <p:cNvSpPr txBox="1"/>
            <p:nvPr/>
          </p:nvSpPr>
          <p:spPr>
            <a:xfrm>
              <a:off x="1305046" y="2609212"/>
              <a:ext cx="3989237" cy="94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28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D7A69D2E-5FD8-FE8D-C0F8-04A1B34AD346}"/>
              </a:ext>
            </a:extLst>
          </p:cNvPr>
          <p:cNvGrpSpPr/>
          <p:nvPr/>
        </p:nvGrpSpPr>
        <p:grpSpPr>
          <a:xfrm>
            <a:off x="4943872" y="2229587"/>
            <a:ext cx="1777738" cy="2398825"/>
            <a:chOff x="8954242" y="1971179"/>
            <a:chExt cx="1777738" cy="239882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FD4A125-82D6-81F7-1E6E-03192E4C5E55}"/>
                </a:ext>
              </a:extLst>
            </p:cNvPr>
            <p:cNvSpPr/>
            <p:nvPr/>
          </p:nvSpPr>
          <p:spPr>
            <a:xfrm>
              <a:off x="9205808" y="1971179"/>
              <a:ext cx="1526172" cy="152617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3" name="矩形: 圆角 11">
              <a:extLst>
                <a:ext uri="{FF2B5EF4-FFF2-40B4-BE49-F238E27FC236}">
                  <a16:creationId xmlns:a16="http://schemas.microsoft.com/office/drawing/2014/main" id="{2BF340B1-2C52-55C6-B446-36AE7DA29ED4}"/>
                </a:ext>
              </a:extLst>
            </p:cNvPr>
            <p:cNvSpPr/>
            <p:nvPr/>
          </p:nvSpPr>
          <p:spPr>
            <a:xfrm>
              <a:off x="8954242" y="3094842"/>
              <a:ext cx="645688" cy="645688"/>
            </a:xfrm>
            <a:prstGeom prst="roundRect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4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74C9CEB-ADFF-FECE-59DF-AA174A9C7660}"/>
                </a:ext>
              </a:extLst>
            </p:cNvPr>
            <p:cNvSpPr txBox="1"/>
            <p:nvPr/>
          </p:nvSpPr>
          <p:spPr>
            <a:xfrm>
              <a:off x="9421005" y="40006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团队建设</a:t>
              </a:r>
            </a:p>
          </p:txBody>
        </p:sp>
      </p:grpSp>
      <p:pic>
        <p:nvPicPr>
          <p:cNvPr id="3" name="图形 2" descr="社交网络">
            <a:extLst>
              <a:ext uri="{FF2B5EF4-FFF2-40B4-BE49-F238E27FC236}">
                <a16:creationId xmlns:a16="http://schemas.microsoft.com/office/drawing/2014/main" id="{9EA4D442-88C2-4CCF-16A1-6472650A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5680" y="2672084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8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团队建设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E8C84C9-547C-DD7A-7580-40194035B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7869"/>
              </p:ext>
            </p:extLst>
          </p:nvPr>
        </p:nvGraphicFramePr>
        <p:xfrm>
          <a:off x="2032000" y="948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AA1D71A-D6AD-69E9-51B4-11B3BA81F0DD}"/>
              </a:ext>
            </a:extLst>
          </p:cNvPr>
          <p:cNvSpPr/>
          <p:nvPr/>
        </p:nvSpPr>
        <p:spPr>
          <a:xfrm>
            <a:off x="588042" y="2156562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培养了一个 </a:t>
            </a:r>
            <a:r>
              <a:rPr lang="en-US" altLang="zh-CN" dirty="0"/>
              <a:t>P7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9103B-0FCD-64A6-BCF4-0CD66846731B}"/>
              </a:ext>
            </a:extLst>
          </p:cNvPr>
          <p:cNvSpPr/>
          <p:nvPr/>
        </p:nvSpPr>
        <p:spPr>
          <a:xfrm>
            <a:off x="588042" y="3121420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设计上下功夫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51921A-A06C-44DB-3D8B-8429659216E0}"/>
              </a:ext>
            </a:extLst>
          </p:cNvPr>
          <p:cNvSpPr/>
          <p:nvPr/>
        </p:nvSpPr>
        <p:spPr>
          <a:xfrm>
            <a:off x="588042" y="4106161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敬畏产品体验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E2B633-9A33-8AB8-0D2E-AE67AC516B6A}"/>
              </a:ext>
            </a:extLst>
          </p:cNvPr>
          <p:cNvSpPr/>
          <p:nvPr/>
        </p:nvSpPr>
        <p:spPr>
          <a:xfrm>
            <a:off x="588041" y="5090902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提要求、要结果</a:t>
            </a:r>
          </a:p>
        </p:txBody>
      </p:sp>
    </p:spTree>
    <p:extLst>
      <p:ext uri="{BB962C8B-B14F-4D97-AF65-F5344CB8AC3E}">
        <p14:creationId xmlns:p14="http://schemas.microsoft.com/office/powerpoint/2010/main" val="13288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14">
            <a:extLst>
              <a:ext uri="{FF2B5EF4-FFF2-40B4-BE49-F238E27FC236}">
                <a16:creationId xmlns:a16="http://schemas.microsoft.com/office/drawing/2014/main" id="{B5F485A6-B7BB-4368-906C-FD986A3F1A2B}"/>
              </a:ext>
            </a:extLst>
          </p:cNvPr>
          <p:cNvSpPr/>
          <p:nvPr/>
        </p:nvSpPr>
        <p:spPr>
          <a:xfrm flipV="1">
            <a:off x="1062816" y="2751552"/>
            <a:ext cx="1033791" cy="112105"/>
          </a:xfrm>
          <a:prstGeom prst="round2DiagRect">
            <a:avLst>
              <a:gd name="adj1" fmla="val 29524"/>
              <a:gd name="adj2" fmla="val 29860"/>
            </a:avLst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683598-F60D-4346-917E-E75E7BFA3E56}"/>
              </a:ext>
            </a:extLst>
          </p:cNvPr>
          <p:cNvGrpSpPr/>
          <p:nvPr/>
        </p:nvGrpSpPr>
        <p:grpSpPr>
          <a:xfrm>
            <a:off x="839416" y="1882129"/>
            <a:ext cx="3847730" cy="1923512"/>
            <a:chOff x="1305046" y="988376"/>
            <a:chExt cx="5130306" cy="2564685"/>
          </a:xfrm>
        </p:grpSpPr>
        <p:sp>
          <p:nvSpPr>
            <p:cNvPr id="8" name="微软雅黑BOLD  130点">
              <a:extLst>
                <a:ext uri="{FF2B5EF4-FFF2-40B4-BE49-F238E27FC236}">
                  <a16:creationId xmlns:a16="http://schemas.microsoft.com/office/drawing/2014/main" id="{BDED7935-66BA-46BE-8C5C-A540989B8061}"/>
                </a:ext>
              </a:extLst>
            </p:cNvPr>
            <p:cNvSpPr txBox="1"/>
            <p:nvPr/>
          </p:nvSpPr>
          <p:spPr>
            <a:xfrm>
              <a:off x="1375573" y="988376"/>
              <a:ext cx="5059779" cy="162159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rPr lang="en-US" sz="7200" dirty="0">
                  <a:solidFill>
                    <a:srgbClr val="22272D"/>
                  </a:solidFill>
                  <a:latin typeface="Arial Black" panose="020B0604020202020204" pitchFamily="34" charset="0"/>
                  <a:ea typeface="微软雅黑" panose="020B0503020204020204" pitchFamily="34" charset="-122"/>
                  <a:cs typeface="Arial Black" panose="020B0604020202020204" pitchFamily="34" charset="0"/>
                </a:rPr>
                <a:t>03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63FB9D-918E-4322-B88D-F5F739296033}"/>
                </a:ext>
              </a:extLst>
            </p:cNvPr>
            <p:cNvSpPr txBox="1"/>
            <p:nvPr/>
          </p:nvSpPr>
          <p:spPr>
            <a:xfrm>
              <a:off x="1305046" y="2609212"/>
              <a:ext cx="3989237" cy="94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发展规划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567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总结与思考</a:t>
            </a:r>
          </a:p>
        </p:txBody>
      </p:sp>
      <p:sp>
        <p:nvSpPr>
          <p:cNvPr id="43" name="矩形: 圆角 3">
            <a:extLst>
              <a:ext uri="{FF2B5EF4-FFF2-40B4-BE49-F238E27FC236}">
                <a16:creationId xmlns:a16="http://schemas.microsoft.com/office/drawing/2014/main" id="{1E971B6F-247F-2A79-D0AB-7140EA650CA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36519" y="2177877"/>
            <a:ext cx="3270025" cy="806049"/>
          </a:xfrm>
          <a:prstGeom prst="roundRect">
            <a:avLst/>
          </a:prstGeom>
          <a:solidFill>
            <a:srgbClr val="FF55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87B2BBFB-4028-FC54-9175-C6B4EEF850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12119" y="2684522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5E802FD3-D77A-D770-06D4-B99170C0EB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6304" y="2688595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任意多边形: 形状 8">
            <a:extLst>
              <a:ext uri="{FF2B5EF4-FFF2-40B4-BE49-F238E27FC236}">
                <a16:creationId xmlns:a16="http://schemas.microsoft.com/office/drawing/2014/main" id="{2F017D3B-F30B-CAC7-D636-2BA7C815B35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36519" y="2177877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FB5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168619E5-2E86-6C11-B099-2F6A680D51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87688" y="2204864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40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质量上有较大改善，但仍需努力</a:t>
            </a:r>
          </a:p>
        </p:txBody>
      </p:sp>
      <p:sp>
        <p:nvSpPr>
          <p:cNvPr id="4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B014064D-504D-F5D2-C076-4078CFED7C3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21554" y="2315359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01</a:t>
            </a:r>
          </a:p>
        </p:txBody>
      </p:sp>
      <p:sp>
        <p:nvSpPr>
          <p:cNvPr id="49" name="矩形: 圆角 17">
            <a:extLst>
              <a:ext uri="{FF2B5EF4-FFF2-40B4-BE49-F238E27FC236}">
                <a16:creationId xmlns:a16="http://schemas.microsoft.com/office/drawing/2014/main" id="{9D75E4BA-2B3D-D894-153F-D0B20E2EF0A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36519" y="3214589"/>
            <a:ext cx="3270025" cy="806049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093B5E10-E48A-972E-F67F-520546F2F4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12119" y="3721234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DF9E6E3B-A123-2954-494C-FB79EA80625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16304" y="3725308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任意多边形: 形状 20">
            <a:extLst>
              <a:ext uri="{FF2B5EF4-FFF2-40B4-BE49-F238E27FC236}">
                <a16:creationId xmlns:a16="http://schemas.microsoft.com/office/drawing/2014/main" id="{E1E87F3C-2D6F-B22A-C24C-6B4DB5DDD2C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336519" y="3214589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DF7DA47F-BC13-9CB2-AE53-A4CDF12954A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287688" y="3241577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离业务近了，思考的也多了</a:t>
            </a:r>
          </a:p>
        </p:txBody>
      </p:sp>
      <p:sp>
        <p:nvSpPr>
          <p:cNvPr id="54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E88D31CF-0227-5561-9929-BD75AA50995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21554" y="3352071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03</a:t>
            </a:r>
          </a:p>
        </p:txBody>
      </p:sp>
      <p:sp>
        <p:nvSpPr>
          <p:cNvPr id="55" name="矩形: 圆角 25">
            <a:extLst>
              <a:ext uri="{FF2B5EF4-FFF2-40B4-BE49-F238E27FC236}">
                <a16:creationId xmlns:a16="http://schemas.microsoft.com/office/drawing/2014/main" id="{9360C53B-8018-1BF1-AD07-4E617EAF544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336519" y="4250793"/>
            <a:ext cx="3270025" cy="80604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E4EBF5F0-26D8-EDE1-F167-697CF31B92F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12119" y="4757438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55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E6BB80AE-5E6F-2E71-4387-ED68E7A1B1B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316304" y="4761512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任意多边形: 形状 28">
            <a:extLst>
              <a:ext uri="{FF2B5EF4-FFF2-40B4-BE49-F238E27FC236}">
                <a16:creationId xmlns:a16="http://schemas.microsoft.com/office/drawing/2014/main" id="{2F661A19-1637-34E0-DBB2-3EE98AF68E5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336519" y="4250793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DCFA8928-B22E-067A-A93F-3E5F5CC302C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287688" y="4277780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有技术设计、有沉淀积累</a:t>
            </a:r>
          </a:p>
        </p:txBody>
      </p:sp>
      <p:sp>
        <p:nvSpPr>
          <p:cNvPr id="60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18E6A23A-6375-E3A8-E1AD-A01F1A77D7F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421554" y="4388275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05</a:t>
            </a:r>
          </a:p>
        </p:txBody>
      </p:sp>
      <p:sp>
        <p:nvSpPr>
          <p:cNvPr id="61" name="矩形: 圆角 83">
            <a:extLst>
              <a:ext uri="{FF2B5EF4-FFF2-40B4-BE49-F238E27FC236}">
                <a16:creationId xmlns:a16="http://schemas.microsoft.com/office/drawing/2014/main" id="{7BF29220-B281-F8A7-2F36-A152F4719B2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851973" y="2696233"/>
            <a:ext cx="3270025" cy="806049"/>
          </a:xfrm>
          <a:prstGeom prst="roundRect">
            <a:avLst/>
          </a:prstGeom>
          <a:solidFill>
            <a:srgbClr val="FF55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8">
            <a:extLst>
              <a:ext uri="{FF2B5EF4-FFF2-40B4-BE49-F238E27FC236}">
                <a16:creationId xmlns:a16="http://schemas.microsoft.com/office/drawing/2014/main" id="{E89793C0-53AD-A2C0-B9CF-C34CCBAEB48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627573" y="3202879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Freeform 9">
            <a:extLst>
              <a:ext uri="{FF2B5EF4-FFF2-40B4-BE49-F238E27FC236}">
                <a16:creationId xmlns:a16="http://schemas.microsoft.com/office/drawing/2014/main" id="{28D1BD94-3DF5-4132-52AE-8538F81C88E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8831758" y="3206952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任意多边形: 形状 86">
            <a:extLst>
              <a:ext uri="{FF2B5EF4-FFF2-40B4-BE49-F238E27FC236}">
                <a16:creationId xmlns:a16="http://schemas.microsoft.com/office/drawing/2014/main" id="{7E691C78-CFE2-DA6E-1F60-19D67D0D286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851973" y="2696233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AA503A1E-30A5-A8A3-618D-2F5F0DFDB24D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6803142" y="2723220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>
              <a:spcAft>
                <a:spcPts val="800"/>
              </a:spcAft>
              <a:buSzPct val="100000"/>
            </a:pPr>
            <a:r>
              <a:rPr lang="zh-CN" altLang="en-US" sz="14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业务上价值感逐渐明晰，但长期规划不够</a:t>
            </a:r>
          </a:p>
        </p:txBody>
      </p:sp>
      <p:sp>
        <p:nvSpPr>
          <p:cNvPr id="66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3F6001DC-080E-2420-48D7-2AA2F11659D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937008" y="2833714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02</a:t>
            </a:r>
          </a:p>
        </p:txBody>
      </p:sp>
      <p:sp>
        <p:nvSpPr>
          <p:cNvPr id="67" name="矩形: 圆角 76">
            <a:extLst>
              <a:ext uri="{FF2B5EF4-FFF2-40B4-BE49-F238E27FC236}">
                <a16:creationId xmlns:a16="http://schemas.microsoft.com/office/drawing/2014/main" id="{29F6BFF5-2C0F-2D9D-4B0E-EFD23DAF7C10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851973" y="3732946"/>
            <a:ext cx="3270025" cy="806049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Freeform 8">
            <a:extLst>
              <a:ext uri="{FF2B5EF4-FFF2-40B4-BE49-F238E27FC236}">
                <a16:creationId xmlns:a16="http://schemas.microsoft.com/office/drawing/2014/main" id="{37BD50EC-51EC-7BB1-733D-663E5B39E9A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627573" y="4239591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B383BFE5-D4E0-F67D-0A42-3EE6EBA57B6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831758" y="4243665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任意多边形: 形状 79">
            <a:extLst>
              <a:ext uri="{FF2B5EF4-FFF2-40B4-BE49-F238E27FC236}">
                <a16:creationId xmlns:a16="http://schemas.microsoft.com/office/drawing/2014/main" id="{652BA509-BBC8-9FA8-B0A0-F811B4ECEA0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851973" y="3732946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7FB74F74-D056-92CA-6DCD-958387555EB3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6803142" y="3759933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技术目标的跟盯力度不够</a:t>
            </a:r>
          </a:p>
        </p:txBody>
      </p:sp>
      <p:sp>
        <p:nvSpPr>
          <p:cNvPr id="72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B7940FF7-DADC-DA9B-14CD-A3DD07F115C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5937008" y="3870427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43184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美好家庭业务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DFBF89-1DA7-1B00-5363-FE99F812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1541621"/>
            <a:ext cx="11986811" cy="46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1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6">
            <a:extLst>
              <a:ext uri="{FF2B5EF4-FFF2-40B4-BE49-F238E27FC236}">
                <a16:creationId xmlns:a16="http://schemas.microsoft.com/office/drawing/2014/main" id="{0EE7FCFF-4ED8-8145-BCA5-864B01D62CB9}"/>
              </a:ext>
            </a:extLst>
          </p:cNvPr>
          <p:cNvCxnSpPr/>
          <p:nvPr/>
        </p:nvCxnSpPr>
        <p:spPr>
          <a:xfrm>
            <a:off x="6081130" y="2111120"/>
            <a:ext cx="0" cy="3198532"/>
          </a:xfrm>
          <a:prstGeom prst="line">
            <a:avLst/>
          </a:prstGeom>
          <a:noFill/>
          <a:ln w="9525" cap="flat" cmpd="sng" algn="ctr">
            <a:solidFill>
              <a:srgbClr val="F0F0F0">
                <a:lumMod val="75000"/>
              </a:srgbClr>
            </a:solidFill>
            <a:prstDash val="sysDot"/>
            <a:miter lim="800000"/>
            <a:headEnd type="arrow"/>
            <a:tailEnd type="arrow"/>
          </a:ln>
          <a:effectLst/>
        </p:spPr>
      </p:cxnSp>
      <p:cxnSp>
        <p:nvCxnSpPr>
          <p:cNvPr id="12" name="直接连接符 107">
            <a:extLst>
              <a:ext uri="{FF2B5EF4-FFF2-40B4-BE49-F238E27FC236}">
                <a16:creationId xmlns:a16="http://schemas.microsoft.com/office/drawing/2014/main" id="{06FA3836-323A-A547-BEEF-D04DC2F435B9}"/>
              </a:ext>
            </a:extLst>
          </p:cNvPr>
          <p:cNvCxnSpPr/>
          <p:nvPr/>
        </p:nvCxnSpPr>
        <p:spPr>
          <a:xfrm>
            <a:off x="4723597" y="3904799"/>
            <a:ext cx="2715065" cy="0"/>
          </a:xfrm>
          <a:prstGeom prst="line">
            <a:avLst/>
          </a:prstGeom>
          <a:noFill/>
          <a:ln w="9525" cap="flat" cmpd="sng" algn="ctr">
            <a:solidFill>
              <a:srgbClr val="F0F0F0">
                <a:lumMod val="75000"/>
              </a:srgbClr>
            </a:solidFill>
            <a:prstDash val="sysDot"/>
            <a:miter lim="800000"/>
            <a:headEnd type="arrow"/>
            <a:tailEnd type="arrow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E89E5AF-7F9E-FC48-BAC3-90D08AC08311}"/>
              </a:ext>
            </a:extLst>
          </p:cNvPr>
          <p:cNvSpPr txBox="1"/>
          <p:nvPr/>
        </p:nvSpPr>
        <p:spPr>
          <a:xfrm>
            <a:off x="1549965" y="1804665"/>
            <a:ext cx="3586748" cy="213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电商域</a:t>
            </a:r>
            <a:endParaRPr lang="en-US" altLang="zh-CN" sz="2800" b="1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 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）会员商品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2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）咨询商品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3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）测评商品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15DC9C-DAFC-4347-9A14-E07D3E4BB0E3}"/>
              </a:ext>
            </a:extLst>
          </p:cNvPr>
          <p:cNvSpPr txBox="1"/>
          <p:nvPr/>
        </p:nvSpPr>
        <p:spPr>
          <a:xfrm>
            <a:off x="6834005" y="2193861"/>
            <a:ext cx="3586748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28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在此解释你的观点，要有理有据不能瞎说啊，要有理有据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9F036C-7DC2-654F-B7CD-C13A72285828}"/>
              </a:ext>
            </a:extLst>
          </p:cNvPr>
          <p:cNvSpPr txBox="1"/>
          <p:nvPr/>
        </p:nvSpPr>
        <p:spPr>
          <a:xfrm>
            <a:off x="1574169" y="4680930"/>
            <a:ext cx="3586748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教研域</a:t>
            </a:r>
            <a:endParaRPr lang="en-US" altLang="zh-CN" sz="2800" b="1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7B6999-7171-6E4F-882C-857AE2C3B52D}"/>
              </a:ext>
            </a:extLst>
          </p:cNvPr>
          <p:cNvSpPr txBox="1"/>
          <p:nvPr/>
        </p:nvSpPr>
        <p:spPr>
          <a:xfrm>
            <a:off x="6592484" y="4645744"/>
            <a:ext cx="4682420" cy="505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直播域</a:t>
            </a:r>
            <a:endParaRPr lang="en-US" altLang="zh-CN" sz="2800" b="1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C443C39-E8B3-2241-82F4-EAAD97CA63EB}"/>
              </a:ext>
            </a:extLst>
          </p:cNvPr>
          <p:cNvGrpSpPr/>
          <p:nvPr/>
        </p:nvGrpSpPr>
        <p:grpSpPr>
          <a:xfrm>
            <a:off x="1040657" y="3854449"/>
            <a:ext cx="4752000" cy="2594788"/>
            <a:chOff x="730800" y="3753164"/>
            <a:chExt cx="4752000" cy="2594788"/>
          </a:xfrm>
        </p:grpSpPr>
        <p:sp>
          <p:nvSpPr>
            <p:cNvPr id="5" name="ïṡlîḍé">
              <a:extLst>
                <a:ext uri="{FF2B5EF4-FFF2-40B4-BE49-F238E27FC236}">
                  <a16:creationId xmlns:a16="http://schemas.microsoft.com/office/drawing/2014/main" id="{34ADB6B6-B3F5-0240-9734-E23C115D9815}"/>
                </a:ext>
              </a:extLst>
            </p:cNvPr>
            <p:cNvSpPr/>
            <p:nvPr/>
          </p:nvSpPr>
          <p:spPr>
            <a:xfrm>
              <a:off x="730800" y="4115952"/>
              <a:ext cx="4752000" cy="2232000"/>
            </a:xfrm>
            <a:prstGeom prst="rect">
              <a:avLst/>
            </a:prstGeom>
            <a:noFill/>
            <a:ln w="15875" cap="flat" cmpd="sng" algn="ctr">
              <a:solidFill>
                <a:srgbClr val="F0F0F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18CA566-E150-1141-9C7E-04575435960F}"/>
                </a:ext>
              </a:extLst>
            </p:cNvPr>
            <p:cNvGrpSpPr/>
            <p:nvPr/>
          </p:nvGrpSpPr>
          <p:grpSpPr>
            <a:xfrm>
              <a:off x="2730220" y="3753164"/>
              <a:ext cx="755703" cy="755703"/>
              <a:chOff x="3171895" y="3738100"/>
              <a:chExt cx="755703" cy="755703"/>
            </a:xfrm>
          </p:grpSpPr>
          <p:sp>
            <p:nvSpPr>
              <p:cNvPr id="6" name="ïŝlíḍè">
                <a:extLst>
                  <a:ext uri="{FF2B5EF4-FFF2-40B4-BE49-F238E27FC236}">
                    <a16:creationId xmlns:a16="http://schemas.microsoft.com/office/drawing/2014/main" id="{00BAE02B-BA45-684F-B688-34A09B02568C}"/>
                  </a:ext>
                </a:extLst>
              </p:cNvPr>
              <p:cNvSpPr/>
              <p:nvPr/>
            </p:nvSpPr>
            <p:spPr>
              <a:xfrm rot="2700000">
                <a:off x="3171895" y="3738100"/>
                <a:ext cx="755703" cy="755703"/>
              </a:xfrm>
              <a:prstGeom prst="round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262E124-668D-5E45-8633-474169844014}"/>
                  </a:ext>
                </a:extLst>
              </p:cNvPr>
              <p:cNvGrpSpPr/>
              <p:nvPr/>
            </p:nvGrpSpPr>
            <p:grpSpPr>
              <a:xfrm>
                <a:off x="3351746" y="3917321"/>
                <a:ext cx="396000" cy="396000"/>
                <a:chOff x="9217025" y="2227263"/>
                <a:chExt cx="481013" cy="479425"/>
              </a:xfrm>
              <a:solidFill>
                <a:srgbClr val="FFFFFF"/>
              </a:solidFill>
            </p:grpSpPr>
            <p:sp>
              <p:nvSpPr>
                <p:cNvPr id="19" name="Freeform 105">
                  <a:extLst>
                    <a:ext uri="{FF2B5EF4-FFF2-40B4-BE49-F238E27FC236}">
                      <a16:creationId xmlns:a16="http://schemas.microsoft.com/office/drawing/2014/main" id="{57614658-D246-2048-8EB8-42F9D0B14D12}"/>
                    </a:ext>
                  </a:extLst>
                </p:cNvPr>
                <p:cNvSpPr/>
                <p:nvPr/>
              </p:nvSpPr>
              <p:spPr bwMode="auto">
                <a:xfrm>
                  <a:off x="9217025" y="2227263"/>
                  <a:ext cx="481013" cy="479425"/>
                </a:xfrm>
                <a:custGeom>
                  <a:avLst/>
                  <a:gdLst>
                    <a:gd name="T0" fmla="*/ 126 w 128"/>
                    <a:gd name="T1" fmla="*/ 123 h 128"/>
                    <a:gd name="T2" fmla="*/ 5 w 128"/>
                    <a:gd name="T3" fmla="*/ 123 h 128"/>
                    <a:gd name="T4" fmla="*/ 5 w 128"/>
                    <a:gd name="T5" fmla="*/ 2 h 128"/>
                    <a:gd name="T6" fmla="*/ 2 w 128"/>
                    <a:gd name="T7" fmla="*/ 0 h 128"/>
                    <a:gd name="T8" fmla="*/ 0 w 128"/>
                    <a:gd name="T9" fmla="*/ 2 h 128"/>
                    <a:gd name="T10" fmla="*/ 0 w 128"/>
                    <a:gd name="T11" fmla="*/ 126 h 128"/>
                    <a:gd name="T12" fmla="*/ 2 w 128"/>
                    <a:gd name="T13" fmla="*/ 128 h 128"/>
                    <a:gd name="T14" fmla="*/ 126 w 128"/>
                    <a:gd name="T15" fmla="*/ 128 h 128"/>
                    <a:gd name="T16" fmla="*/ 128 w 128"/>
                    <a:gd name="T17" fmla="*/ 126 h 128"/>
                    <a:gd name="T18" fmla="*/ 126 w 128"/>
                    <a:gd name="T19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" h="128">
                      <a:moveTo>
                        <a:pt x="126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27"/>
                        <a:pt x="1" y="128"/>
                        <a:pt x="2" y="128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7" y="128"/>
                        <a:pt x="128" y="127"/>
                        <a:pt x="128" y="126"/>
                      </a:cubicBezTo>
                      <a:cubicBezTo>
                        <a:pt x="128" y="124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Freeform 106">
                  <a:extLst>
                    <a:ext uri="{FF2B5EF4-FFF2-40B4-BE49-F238E27FC236}">
                      <a16:creationId xmlns:a16="http://schemas.microsoft.com/office/drawing/2014/main" id="{2C97452D-BD21-E947-8E3C-CDBEC53DBB09}"/>
                    </a:ext>
                  </a:extLst>
                </p:cNvPr>
                <p:cNvSpPr/>
                <p:nvPr/>
              </p:nvSpPr>
              <p:spPr bwMode="auto">
                <a:xfrm>
                  <a:off x="9274175" y="2316163"/>
                  <a:ext cx="423863" cy="274638"/>
                </a:xfrm>
                <a:custGeom>
                  <a:avLst/>
                  <a:gdLst>
                    <a:gd name="T0" fmla="*/ 2 w 113"/>
                    <a:gd name="T1" fmla="*/ 49 h 73"/>
                    <a:gd name="T2" fmla="*/ 16 w 113"/>
                    <a:gd name="T3" fmla="*/ 49 h 73"/>
                    <a:gd name="T4" fmla="*/ 35 w 113"/>
                    <a:gd name="T5" fmla="*/ 72 h 73"/>
                    <a:gd name="T6" fmla="*/ 39 w 113"/>
                    <a:gd name="T7" fmla="*/ 72 h 73"/>
                    <a:gd name="T8" fmla="*/ 93 w 113"/>
                    <a:gd name="T9" fmla="*/ 6 h 73"/>
                    <a:gd name="T10" fmla="*/ 109 w 113"/>
                    <a:gd name="T11" fmla="*/ 25 h 73"/>
                    <a:gd name="T12" fmla="*/ 111 w 113"/>
                    <a:gd name="T13" fmla="*/ 26 h 73"/>
                    <a:gd name="T14" fmla="*/ 113 w 113"/>
                    <a:gd name="T15" fmla="*/ 23 h 73"/>
                    <a:gd name="T16" fmla="*/ 112 w 113"/>
                    <a:gd name="T17" fmla="*/ 22 h 73"/>
                    <a:gd name="T18" fmla="*/ 95 w 113"/>
                    <a:gd name="T19" fmla="*/ 1 h 73"/>
                    <a:gd name="T20" fmla="*/ 91 w 113"/>
                    <a:gd name="T21" fmla="*/ 1 h 73"/>
                    <a:gd name="T22" fmla="*/ 37 w 113"/>
                    <a:gd name="T23" fmla="*/ 67 h 73"/>
                    <a:gd name="T24" fmla="*/ 19 w 113"/>
                    <a:gd name="T25" fmla="*/ 45 h 73"/>
                    <a:gd name="T26" fmla="*/ 17 w 113"/>
                    <a:gd name="T27" fmla="*/ 44 h 73"/>
                    <a:gd name="T28" fmla="*/ 2 w 113"/>
                    <a:gd name="T29" fmla="*/ 44 h 73"/>
                    <a:gd name="T30" fmla="*/ 0 w 113"/>
                    <a:gd name="T31" fmla="*/ 46 h 73"/>
                    <a:gd name="T32" fmla="*/ 2 w 113"/>
                    <a:gd name="T33" fmla="*/ 49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3" h="73">
                      <a:moveTo>
                        <a:pt x="2" y="49"/>
                      </a:moveTo>
                      <a:cubicBezTo>
                        <a:pt x="16" y="49"/>
                        <a:pt x="16" y="49"/>
                        <a:pt x="16" y="49"/>
                      </a:cubicBezTo>
                      <a:cubicBezTo>
                        <a:pt x="35" y="72"/>
                        <a:pt x="35" y="72"/>
                        <a:pt x="35" y="72"/>
                      </a:cubicBezTo>
                      <a:cubicBezTo>
                        <a:pt x="36" y="73"/>
                        <a:pt x="38" y="73"/>
                        <a:pt x="39" y="72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109" y="25"/>
                        <a:pt x="109" y="25"/>
                        <a:pt x="109" y="25"/>
                      </a:cubicBezTo>
                      <a:cubicBezTo>
                        <a:pt x="109" y="25"/>
                        <a:pt x="110" y="26"/>
                        <a:pt x="111" y="26"/>
                      </a:cubicBezTo>
                      <a:cubicBezTo>
                        <a:pt x="112" y="26"/>
                        <a:pt x="113" y="25"/>
                        <a:pt x="113" y="23"/>
                      </a:cubicBezTo>
                      <a:cubicBezTo>
                        <a:pt x="113" y="23"/>
                        <a:pt x="112" y="22"/>
                        <a:pt x="112" y="22"/>
                      </a:cubicBezTo>
                      <a:cubicBezTo>
                        <a:pt x="95" y="1"/>
                        <a:pt x="95" y="1"/>
                        <a:pt x="95" y="1"/>
                      </a:cubicBezTo>
                      <a:cubicBezTo>
                        <a:pt x="94" y="0"/>
                        <a:pt x="92" y="0"/>
                        <a:pt x="91" y="1"/>
                      </a:cubicBezTo>
                      <a:cubicBezTo>
                        <a:pt x="37" y="67"/>
                        <a:pt x="37" y="67"/>
                        <a:pt x="37" y="67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4"/>
                        <a:pt x="18" y="44"/>
                        <a:pt x="17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48"/>
                        <a:pt x="1" y="49"/>
                        <a:pt x="2" y="4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5B4F9C5-58DB-4D41-91C5-BFC2BEE11121}"/>
              </a:ext>
            </a:extLst>
          </p:cNvPr>
          <p:cNvGrpSpPr/>
          <p:nvPr/>
        </p:nvGrpSpPr>
        <p:grpSpPr>
          <a:xfrm>
            <a:off x="6384032" y="1052736"/>
            <a:ext cx="4752000" cy="2609852"/>
            <a:chOff x="6398902" y="1061464"/>
            <a:chExt cx="4752000" cy="2609852"/>
          </a:xfrm>
        </p:grpSpPr>
        <p:sp>
          <p:nvSpPr>
            <p:cNvPr id="9" name="iS1íḍé">
              <a:extLst>
                <a:ext uri="{FF2B5EF4-FFF2-40B4-BE49-F238E27FC236}">
                  <a16:creationId xmlns:a16="http://schemas.microsoft.com/office/drawing/2014/main" id="{76E224EA-D629-0449-912B-D459EF003B0A}"/>
                </a:ext>
              </a:extLst>
            </p:cNvPr>
            <p:cNvSpPr/>
            <p:nvPr/>
          </p:nvSpPr>
          <p:spPr>
            <a:xfrm>
              <a:off x="6398902" y="1439316"/>
              <a:ext cx="4752000" cy="2232000"/>
            </a:xfrm>
            <a:prstGeom prst="rect">
              <a:avLst/>
            </a:prstGeom>
            <a:noFill/>
            <a:ln w="15875" cap="flat" cmpd="sng" algn="ctr">
              <a:solidFill>
                <a:srgbClr val="F0F0F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A7E18C9-D172-0D42-B71B-980D619D57AD}"/>
                </a:ext>
              </a:extLst>
            </p:cNvPr>
            <p:cNvGrpSpPr/>
            <p:nvPr/>
          </p:nvGrpSpPr>
          <p:grpSpPr>
            <a:xfrm>
              <a:off x="8444248" y="1061464"/>
              <a:ext cx="755703" cy="755703"/>
              <a:chOff x="8259222" y="1313881"/>
              <a:chExt cx="755703" cy="755703"/>
            </a:xfrm>
          </p:grpSpPr>
          <p:sp>
            <p:nvSpPr>
              <p:cNvPr id="10" name="ïṡ1íḓê">
                <a:extLst>
                  <a:ext uri="{FF2B5EF4-FFF2-40B4-BE49-F238E27FC236}">
                    <a16:creationId xmlns:a16="http://schemas.microsoft.com/office/drawing/2014/main" id="{2DFBE6DF-357A-8D4E-83FC-D15462D25F4A}"/>
                  </a:ext>
                </a:extLst>
              </p:cNvPr>
              <p:cNvSpPr/>
              <p:nvPr/>
            </p:nvSpPr>
            <p:spPr>
              <a:xfrm rot="2700000">
                <a:off x="8259222" y="1313881"/>
                <a:ext cx="755703" cy="755703"/>
              </a:xfrm>
              <a:prstGeom prst="roundRect">
                <a:avLst/>
              </a:prstGeom>
              <a:solidFill>
                <a:srgbClr val="E46D35"/>
              </a:solidFill>
              <a:ln w="25400" cap="flat" cmpd="sng" algn="ctr">
                <a:solidFill>
                  <a:srgbClr val="E46D35"/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86B0136D-458D-864C-BFCC-692DDFAA341F}"/>
                  </a:ext>
                </a:extLst>
              </p:cNvPr>
              <p:cNvGrpSpPr/>
              <p:nvPr/>
            </p:nvGrpSpPr>
            <p:grpSpPr>
              <a:xfrm>
                <a:off x="8444249" y="1474483"/>
                <a:ext cx="396000" cy="395999"/>
                <a:chOff x="2489201" y="5118109"/>
                <a:chExt cx="481013" cy="479426"/>
              </a:xfrm>
              <a:solidFill>
                <a:srgbClr val="8E0309"/>
              </a:solidFill>
            </p:grpSpPr>
            <p:sp>
              <p:nvSpPr>
                <p:cNvPr id="22" name="Freeform 38">
                  <a:extLst>
                    <a:ext uri="{FF2B5EF4-FFF2-40B4-BE49-F238E27FC236}">
                      <a16:creationId xmlns:a16="http://schemas.microsoft.com/office/drawing/2014/main" id="{E5CBF079-1CE6-F143-A921-1E7A76E4F5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89201" y="5118109"/>
                  <a:ext cx="481013" cy="479426"/>
                </a:xfrm>
                <a:custGeom>
                  <a:avLst/>
                  <a:gdLst>
                    <a:gd name="T0" fmla="*/ 122 w 128"/>
                    <a:gd name="T1" fmla="*/ 0 h 128"/>
                    <a:gd name="T2" fmla="*/ 6 w 128"/>
                    <a:gd name="T3" fmla="*/ 0 h 128"/>
                    <a:gd name="T4" fmla="*/ 0 w 128"/>
                    <a:gd name="T5" fmla="*/ 6 h 128"/>
                    <a:gd name="T6" fmla="*/ 0 w 128"/>
                    <a:gd name="T7" fmla="*/ 122 h 128"/>
                    <a:gd name="T8" fmla="*/ 6 w 128"/>
                    <a:gd name="T9" fmla="*/ 128 h 128"/>
                    <a:gd name="T10" fmla="*/ 122 w 128"/>
                    <a:gd name="T11" fmla="*/ 128 h 128"/>
                    <a:gd name="T12" fmla="*/ 128 w 128"/>
                    <a:gd name="T13" fmla="*/ 122 h 128"/>
                    <a:gd name="T14" fmla="*/ 128 w 128"/>
                    <a:gd name="T15" fmla="*/ 6 h 128"/>
                    <a:gd name="T16" fmla="*/ 122 w 128"/>
                    <a:gd name="T17" fmla="*/ 0 h 128"/>
                    <a:gd name="T18" fmla="*/ 123 w 128"/>
                    <a:gd name="T19" fmla="*/ 123 h 128"/>
                    <a:gd name="T20" fmla="*/ 5 w 128"/>
                    <a:gd name="T21" fmla="*/ 123 h 128"/>
                    <a:gd name="T22" fmla="*/ 5 w 128"/>
                    <a:gd name="T23" fmla="*/ 4 h 128"/>
                    <a:gd name="T24" fmla="*/ 123 w 128"/>
                    <a:gd name="T25" fmla="*/ 4 h 128"/>
                    <a:gd name="T26" fmla="*/ 123 w 128"/>
                    <a:gd name="T27" fmla="*/ 12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8" h="128">
                      <a:moveTo>
                        <a:pt x="122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122" y="128"/>
                        <a:pt x="122" y="128"/>
                        <a:pt x="122" y="128"/>
                      </a:cubicBezTo>
                      <a:cubicBezTo>
                        <a:pt x="125" y="128"/>
                        <a:pt x="128" y="125"/>
                        <a:pt x="128" y="122"/>
                      </a:cubicBezTo>
                      <a:cubicBezTo>
                        <a:pt x="128" y="6"/>
                        <a:pt x="128" y="6"/>
                        <a:pt x="128" y="6"/>
                      </a:cubicBezTo>
                      <a:cubicBezTo>
                        <a:pt x="128" y="2"/>
                        <a:pt x="125" y="0"/>
                        <a:pt x="122" y="0"/>
                      </a:cubicBezTo>
                      <a:close/>
                      <a:moveTo>
                        <a:pt x="123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lnTo>
                        <a:pt x="123" y="12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39">
                  <a:extLst>
                    <a:ext uri="{FF2B5EF4-FFF2-40B4-BE49-F238E27FC236}">
                      <a16:creationId xmlns:a16="http://schemas.microsoft.com/office/drawing/2014/main" id="{56DC6D7D-F103-B04B-A345-C5D3B33724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68576" y="5181609"/>
                  <a:ext cx="322263" cy="101600"/>
                </a:xfrm>
                <a:custGeom>
                  <a:avLst/>
                  <a:gdLst>
                    <a:gd name="T0" fmla="*/ 2 w 86"/>
                    <a:gd name="T1" fmla="*/ 16 h 27"/>
                    <a:gd name="T2" fmla="*/ 8 w 86"/>
                    <a:gd name="T3" fmla="*/ 16 h 27"/>
                    <a:gd name="T4" fmla="*/ 8 w 86"/>
                    <a:gd name="T5" fmla="*/ 17 h 27"/>
                    <a:gd name="T6" fmla="*/ 21 w 86"/>
                    <a:gd name="T7" fmla="*/ 27 h 27"/>
                    <a:gd name="T8" fmla="*/ 34 w 86"/>
                    <a:gd name="T9" fmla="*/ 17 h 27"/>
                    <a:gd name="T10" fmla="*/ 34 w 86"/>
                    <a:gd name="T11" fmla="*/ 16 h 27"/>
                    <a:gd name="T12" fmla="*/ 84 w 86"/>
                    <a:gd name="T13" fmla="*/ 16 h 27"/>
                    <a:gd name="T14" fmla="*/ 86 w 86"/>
                    <a:gd name="T15" fmla="*/ 13 h 27"/>
                    <a:gd name="T16" fmla="*/ 84 w 86"/>
                    <a:gd name="T17" fmla="*/ 11 h 27"/>
                    <a:gd name="T18" fmla="*/ 34 w 86"/>
                    <a:gd name="T19" fmla="*/ 11 h 27"/>
                    <a:gd name="T20" fmla="*/ 34 w 86"/>
                    <a:gd name="T21" fmla="*/ 10 h 27"/>
                    <a:gd name="T22" fmla="*/ 21 w 86"/>
                    <a:gd name="T23" fmla="*/ 0 h 27"/>
                    <a:gd name="T24" fmla="*/ 8 w 86"/>
                    <a:gd name="T25" fmla="*/ 10 h 27"/>
                    <a:gd name="T26" fmla="*/ 8 w 86"/>
                    <a:gd name="T27" fmla="*/ 11 h 27"/>
                    <a:gd name="T28" fmla="*/ 2 w 86"/>
                    <a:gd name="T29" fmla="*/ 11 h 27"/>
                    <a:gd name="T30" fmla="*/ 0 w 86"/>
                    <a:gd name="T31" fmla="*/ 13 h 27"/>
                    <a:gd name="T32" fmla="*/ 2 w 86"/>
                    <a:gd name="T33" fmla="*/ 16 h 27"/>
                    <a:gd name="T34" fmla="*/ 21 w 86"/>
                    <a:gd name="T35" fmla="*/ 4 h 27"/>
                    <a:gd name="T36" fmla="*/ 30 w 86"/>
                    <a:gd name="T37" fmla="*/ 13 h 27"/>
                    <a:gd name="T38" fmla="*/ 21 w 86"/>
                    <a:gd name="T39" fmla="*/ 22 h 27"/>
                    <a:gd name="T40" fmla="*/ 12 w 86"/>
                    <a:gd name="T41" fmla="*/ 13 h 27"/>
                    <a:gd name="T42" fmla="*/ 21 w 86"/>
                    <a:gd name="T43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6" h="27">
                      <a:moveTo>
                        <a:pt x="2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9" y="22"/>
                        <a:pt x="15" y="27"/>
                        <a:pt x="21" y="27"/>
                      </a:cubicBezTo>
                      <a:cubicBezTo>
                        <a:pt x="27" y="27"/>
                        <a:pt x="32" y="22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5" y="16"/>
                        <a:pt x="86" y="14"/>
                        <a:pt x="86" y="13"/>
                      </a:cubicBezTo>
                      <a:cubicBezTo>
                        <a:pt x="86" y="12"/>
                        <a:pt x="85" y="11"/>
                        <a:pt x="8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2" y="4"/>
                        <a:pt x="27" y="0"/>
                        <a:pt x="21" y="0"/>
                      </a:cubicBezTo>
                      <a:cubicBezTo>
                        <a:pt x="15" y="0"/>
                        <a:pt x="9" y="4"/>
                        <a:pt x="8" y="10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1" y="16"/>
                        <a:pt x="2" y="16"/>
                      </a:cubicBezTo>
                      <a:close/>
                      <a:moveTo>
                        <a:pt x="21" y="4"/>
                      </a:moveTo>
                      <a:cubicBezTo>
                        <a:pt x="26" y="4"/>
                        <a:pt x="30" y="8"/>
                        <a:pt x="30" y="13"/>
                      </a:cubicBezTo>
                      <a:cubicBezTo>
                        <a:pt x="30" y="18"/>
                        <a:pt x="26" y="22"/>
                        <a:pt x="21" y="22"/>
                      </a:cubicBezTo>
                      <a:cubicBezTo>
                        <a:pt x="16" y="22"/>
                        <a:pt x="12" y="18"/>
                        <a:pt x="12" y="13"/>
                      </a:cubicBezTo>
                      <a:cubicBezTo>
                        <a:pt x="12" y="8"/>
                        <a:pt x="16" y="4"/>
                        <a:pt x="21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Freeform 40">
                  <a:extLst>
                    <a:ext uri="{FF2B5EF4-FFF2-40B4-BE49-F238E27FC236}">
                      <a16:creationId xmlns:a16="http://schemas.microsoft.com/office/drawing/2014/main" id="{B119D35C-7C25-ED4B-A68E-20AC6998E7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68576" y="5432435"/>
                  <a:ext cx="322263" cy="98425"/>
                </a:xfrm>
                <a:custGeom>
                  <a:avLst/>
                  <a:gdLst>
                    <a:gd name="T0" fmla="*/ 2 w 86"/>
                    <a:gd name="T1" fmla="*/ 15 h 26"/>
                    <a:gd name="T2" fmla="*/ 52 w 86"/>
                    <a:gd name="T3" fmla="*/ 15 h 26"/>
                    <a:gd name="T4" fmla="*/ 52 w 86"/>
                    <a:gd name="T5" fmla="*/ 16 h 26"/>
                    <a:gd name="T6" fmla="*/ 65 w 86"/>
                    <a:gd name="T7" fmla="*/ 26 h 26"/>
                    <a:gd name="T8" fmla="*/ 78 w 86"/>
                    <a:gd name="T9" fmla="*/ 16 h 26"/>
                    <a:gd name="T10" fmla="*/ 78 w 86"/>
                    <a:gd name="T11" fmla="*/ 15 h 26"/>
                    <a:gd name="T12" fmla="*/ 84 w 86"/>
                    <a:gd name="T13" fmla="*/ 15 h 26"/>
                    <a:gd name="T14" fmla="*/ 86 w 86"/>
                    <a:gd name="T15" fmla="*/ 13 h 26"/>
                    <a:gd name="T16" fmla="*/ 84 w 86"/>
                    <a:gd name="T17" fmla="*/ 11 h 26"/>
                    <a:gd name="T18" fmla="*/ 78 w 86"/>
                    <a:gd name="T19" fmla="*/ 11 h 26"/>
                    <a:gd name="T20" fmla="*/ 78 w 86"/>
                    <a:gd name="T21" fmla="*/ 10 h 26"/>
                    <a:gd name="T22" fmla="*/ 65 w 86"/>
                    <a:gd name="T23" fmla="*/ 0 h 26"/>
                    <a:gd name="T24" fmla="*/ 52 w 86"/>
                    <a:gd name="T25" fmla="*/ 10 h 26"/>
                    <a:gd name="T26" fmla="*/ 52 w 86"/>
                    <a:gd name="T27" fmla="*/ 11 h 26"/>
                    <a:gd name="T28" fmla="*/ 2 w 86"/>
                    <a:gd name="T29" fmla="*/ 11 h 26"/>
                    <a:gd name="T30" fmla="*/ 0 w 86"/>
                    <a:gd name="T31" fmla="*/ 13 h 26"/>
                    <a:gd name="T32" fmla="*/ 2 w 86"/>
                    <a:gd name="T33" fmla="*/ 15 h 26"/>
                    <a:gd name="T34" fmla="*/ 65 w 86"/>
                    <a:gd name="T35" fmla="*/ 4 h 26"/>
                    <a:gd name="T36" fmla="*/ 74 w 86"/>
                    <a:gd name="T37" fmla="*/ 13 h 26"/>
                    <a:gd name="T38" fmla="*/ 65 w 86"/>
                    <a:gd name="T39" fmla="*/ 22 h 26"/>
                    <a:gd name="T40" fmla="*/ 56 w 86"/>
                    <a:gd name="T41" fmla="*/ 13 h 26"/>
                    <a:gd name="T42" fmla="*/ 65 w 86"/>
                    <a:gd name="T43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6" h="26">
                      <a:moveTo>
                        <a:pt x="2" y="15"/>
                      </a:move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4" y="22"/>
                        <a:pt x="59" y="26"/>
                        <a:pt x="65" y="26"/>
                      </a:cubicBezTo>
                      <a:cubicBezTo>
                        <a:pt x="71" y="26"/>
                        <a:pt x="77" y="22"/>
                        <a:pt x="78" y="16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5" y="15"/>
                        <a:pt x="86" y="14"/>
                        <a:pt x="86" y="13"/>
                      </a:cubicBezTo>
                      <a:cubicBezTo>
                        <a:pt x="86" y="12"/>
                        <a:pt x="85" y="11"/>
                        <a:pt x="84" y="11"/>
                      </a:cubicBezTo>
                      <a:cubicBezTo>
                        <a:pt x="78" y="11"/>
                        <a:pt x="78" y="11"/>
                        <a:pt x="78" y="11"/>
                      </a:cubicBezTo>
                      <a:cubicBezTo>
                        <a:pt x="78" y="10"/>
                        <a:pt x="78" y="10"/>
                        <a:pt x="78" y="10"/>
                      </a:cubicBezTo>
                      <a:cubicBezTo>
                        <a:pt x="77" y="4"/>
                        <a:pt x="71" y="0"/>
                        <a:pt x="65" y="0"/>
                      </a:cubicBezTo>
                      <a:cubicBezTo>
                        <a:pt x="59" y="0"/>
                        <a:pt x="54" y="4"/>
                        <a:pt x="52" y="1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14"/>
                        <a:pt x="1" y="15"/>
                        <a:pt x="2" y="15"/>
                      </a:cubicBezTo>
                      <a:close/>
                      <a:moveTo>
                        <a:pt x="65" y="4"/>
                      </a:moveTo>
                      <a:cubicBezTo>
                        <a:pt x="70" y="4"/>
                        <a:pt x="74" y="8"/>
                        <a:pt x="74" y="13"/>
                      </a:cubicBezTo>
                      <a:cubicBezTo>
                        <a:pt x="74" y="18"/>
                        <a:pt x="70" y="22"/>
                        <a:pt x="65" y="22"/>
                      </a:cubicBezTo>
                      <a:cubicBezTo>
                        <a:pt x="60" y="22"/>
                        <a:pt x="56" y="18"/>
                        <a:pt x="56" y="13"/>
                      </a:cubicBezTo>
                      <a:cubicBezTo>
                        <a:pt x="56" y="8"/>
                        <a:pt x="60" y="4"/>
                        <a:pt x="65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41">
                  <a:extLst>
                    <a:ext uri="{FF2B5EF4-FFF2-40B4-BE49-F238E27FC236}">
                      <a16:creationId xmlns:a16="http://schemas.microsoft.com/office/drawing/2014/main" id="{B404FEC7-04D5-8849-BD34-68D4BC5D52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68576" y="5305435"/>
                  <a:ext cx="322263" cy="101600"/>
                </a:xfrm>
                <a:custGeom>
                  <a:avLst/>
                  <a:gdLst>
                    <a:gd name="T0" fmla="*/ 2 w 86"/>
                    <a:gd name="T1" fmla="*/ 16 h 27"/>
                    <a:gd name="T2" fmla="*/ 30 w 86"/>
                    <a:gd name="T3" fmla="*/ 16 h 27"/>
                    <a:gd name="T4" fmla="*/ 30 w 86"/>
                    <a:gd name="T5" fmla="*/ 17 h 27"/>
                    <a:gd name="T6" fmla="*/ 43 w 86"/>
                    <a:gd name="T7" fmla="*/ 27 h 27"/>
                    <a:gd name="T8" fmla="*/ 56 w 86"/>
                    <a:gd name="T9" fmla="*/ 17 h 27"/>
                    <a:gd name="T10" fmla="*/ 56 w 86"/>
                    <a:gd name="T11" fmla="*/ 16 h 27"/>
                    <a:gd name="T12" fmla="*/ 84 w 86"/>
                    <a:gd name="T13" fmla="*/ 16 h 27"/>
                    <a:gd name="T14" fmla="*/ 86 w 86"/>
                    <a:gd name="T15" fmla="*/ 14 h 27"/>
                    <a:gd name="T16" fmla="*/ 84 w 86"/>
                    <a:gd name="T17" fmla="*/ 11 h 27"/>
                    <a:gd name="T18" fmla="*/ 56 w 86"/>
                    <a:gd name="T19" fmla="*/ 11 h 27"/>
                    <a:gd name="T20" fmla="*/ 56 w 86"/>
                    <a:gd name="T21" fmla="*/ 10 h 27"/>
                    <a:gd name="T22" fmla="*/ 43 w 86"/>
                    <a:gd name="T23" fmla="*/ 0 h 27"/>
                    <a:gd name="T24" fmla="*/ 30 w 86"/>
                    <a:gd name="T25" fmla="*/ 10 h 27"/>
                    <a:gd name="T26" fmla="*/ 30 w 86"/>
                    <a:gd name="T27" fmla="*/ 11 h 27"/>
                    <a:gd name="T28" fmla="*/ 2 w 86"/>
                    <a:gd name="T29" fmla="*/ 11 h 27"/>
                    <a:gd name="T30" fmla="*/ 0 w 86"/>
                    <a:gd name="T31" fmla="*/ 14 h 27"/>
                    <a:gd name="T32" fmla="*/ 2 w 86"/>
                    <a:gd name="T33" fmla="*/ 16 h 27"/>
                    <a:gd name="T34" fmla="*/ 43 w 86"/>
                    <a:gd name="T35" fmla="*/ 5 h 27"/>
                    <a:gd name="T36" fmla="*/ 52 w 86"/>
                    <a:gd name="T37" fmla="*/ 14 h 27"/>
                    <a:gd name="T38" fmla="*/ 43 w 86"/>
                    <a:gd name="T39" fmla="*/ 22 h 27"/>
                    <a:gd name="T40" fmla="*/ 34 w 86"/>
                    <a:gd name="T41" fmla="*/ 14 h 27"/>
                    <a:gd name="T42" fmla="*/ 43 w 86"/>
                    <a:gd name="T43" fmla="*/ 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6" h="27">
                      <a:moveTo>
                        <a:pt x="2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2" y="23"/>
                        <a:pt x="37" y="27"/>
                        <a:pt x="43" y="27"/>
                      </a:cubicBezTo>
                      <a:cubicBezTo>
                        <a:pt x="49" y="27"/>
                        <a:pt x="54" y="23"/>
                        <a:pt x="56" y="17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5" y="16"/>
                        <a:pt x="86" y="15"/>
                        <a:pt x="86" y="14"/>
                      </a:cubicBezTo>
                      <a:cubicBezTo>
                        <a:pt x="86" y="12"/>
                        <a:pt x="85" y="11"/>
                        <a:pt x="84" y="11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4" y="4"/>
                        <a:pt x="49" y="0"/>
                        <a:pt x="43" y="0"/>
                      </a:cubicBezTo>
                      <a:cubicBezTo>
                        <a:pt x="37" y="0"/>
                        <a:pt x="32" y="4"/>
                        <a:pt x="30" y="10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" y="11"/>
                        <a:pt x="0" y="12"/>
                        <a:pt x="0" y="14"/>
                      </a:cubicBezTo>
                      <a:cubicBezTo>
                        <a:pt x="0" y="15"/>
                        <a:pt x="1" y="16"/>
                        <a:pt x="2" y="16"/>
                      </a:cubicBezTo>
                      <a:close/>
                      <a:moveTo>
                        <a:pt x="43" y="5"/>
                      </a:moveTo>
                      <a:cubicBezTo>
                        <a:pt x="48" y="5"/>
                        <a:pt x="52" y="9"/>
                        <a:pt x="52" y="14"/>
                      </a:cubicBezTo>
                      <a:cubicBezTo>
                        <a:pt x="52" y="18"/>
                        <a:pt x="48" y="22"/>
                        <a:pt x="43" y="22"/>
                      </a:cubicBezTo>
                      <a:cubicBezTo>
                        <a:pt x="38" y="22"/>
                        <a:pt x="34" y="18"/>
                        <a:pt x="34" y="14"/>
                      </a:cubicBezTo>
                      <a:cubicBezTo>
                        <a:pt x="34" y="9"/>
                        <a:pt x="38" y="5"/>
                        <a:pt x="4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A351152-6AA5-1C44-89AE-34AA9D2AE19C}"/>
              </a:ext>
            </a:extLst>
          </p:cNvPr>
          <p:cNvGrpSpPr/>
          <p:nvPr/>
        </p:nvGrpSpPr>
        <p:grpSpPr>
          <a:xfrm>
            <a:off x="1003511" y="1010952"/>
            <a:ext cx="4752000" cy="2627674"/>
            <a:chOff x="731520" y="1078817"/>
            <a:chExt cx="4752000" cy="2627674"/>
          </a:xfrm>
        </p:grpSpPr>
        <p:sp>
          <p:nvSpPr>
            <p:cNvPr id="4" name="ïşlïďè">
              <a:extLst>
                <a:ext uri="{FF2B5EF4-FFF2-40B4-BE49-F238E27FC236}">
                  <a16:creationId xmlns:a16="http://schemas.microsoft.com/office/drawing/2014/main" id="{A3BBCDD3-A11E-354B-99CE-9620AE1795C9}"/>
                </a:ext>
              </a:extLst>
            </p:cNvPr>
            <p:cNvSpPr/>
            <p:nvPr/>
          </p:nvSpPr>
          <p:spPr>
            <a:xfrm>
              <a:off x="731520" y="1474491"/>
              <a:ext cx="4752000" cy="2232000"/>
            </a:xfrm>
            <a:prstGeom prst="rect">
              <a:avLst/>
            </a:prstGeom>
            <a:noFill/>
            <a:ln w="15875" cap="flat" cmpd="sng" algn="ctr">
              <a:solidFill>
                <a:srgbClr val="F0F0F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0E73B3F-0C3B-474E-B79D-B4EB9717C8C6}"/>
                </a:ext>
              </a:extLst>
            </p:cNvPr>
            <p:cNvGrpSpPr/>
            <p:nvPr/>
          </p:nvGrpSpPr>
          <p:grpSpPr>
            <a:xfrm>
              <a:off x="2717702" y="1078817"/>
              <a:ext cx="755703" cy="755703"/>
              <a:chOff x="3171896" y="1294641"/>
              <a:chExt cx="755703" cy="755703"/>
            </a:xfrm>
          </p:grpSpPr>
          <p:sp>
            <p:nvSpPr>
              <p:cNvPr id="13" name="iS1ídê">
                <a:extLst>
                  <a:ext uri="{FF2B5EF4-FFF2-40B4-BE49-F238E27FC236}">
                    <a16:creationId xmlns:a16="http://schemas.microsoft.com/office/drawing/2014/main" id="{CEC53DF6-1046-8643-9371-F8F6F8B3B4FE}"/>
                  </a:ext>
                </a:extLst>
              </p:cNvPr>
              <p:cNvSpPr/>
              <p:nvPr/>
            </p:nvSpPr>
            <p:spPr>
              <a:xfrm rot="2700000">
                <a:off x="3171896" y="1294641"/>
                <a:ext cx="755703" cy="755703"/>
              </a:xfrm>
              <a:prstGeom prst="round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Freeform 126">
                <a:extLst>
                  <a:ext uri="{FF2B5EF4-FFF2-40B4-BE49-F238E27FC236}">
                    <a16:creationId xmlns:a16="http://schemas.microsoft.com/office/drawing/2014/main" id="{E0697B49-18AD-DB49-84FF-0EB4F4B23F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1746" y="1474492"/>
                <a:ext cx="396000" cy="396000"/>
              </a:xfrm>
              <a:custGeom>
                <a:avLst/>
                <a:gdLst>
                  <a:gd name="T0" fmla="*/ 106 w 108"/>
                  <a:gd name="T1" fmla="*/ 15 h 128"/>
                  <a:gd name="T2" fmla="*/ 10 w 108"/>
                  <a:gd name="T3" fmla="*/ 15 h 128"/>
                  <a:gd name="T4" fmla="*/ 5 w 108"/>
                  <a:gd name="T5" fmla="*/ 10 h 128"/>
                  <a:gd name="T6" fmla="*/ 10 w 108"/>
                  <a:gd name="T7" fmla="*/ 5 h 128"/>
                  <a:gd name="T8" fmla="*/ 106 w 108"/>
                  <a:gd name="T9" fmla="*/ 5 h 128"/>
                  <a:gd name="T10" fmla="*/ 108 w 108"/>
                  <a:gd name="T11" fmla="*/ 2 h 128"/>
                  <a:gd name="T12" fmla="*/ 106 w 108"/>
                  <a:gd name="T13" fmla="*/ 0 h 128"/>
                  <a:gd name="T14" fmla="*/ 10 w 108"/>
                  <a:gd name="T15" fmla="*/ 0 h 128"/>
                  <a:gd name="T16" fmla="*/ 0 w 108"/>
                  <a:gd name="T17" fmla="*/ 10 h 128"/>
                  <a:gd name="T18" fmla="*/ 0 w 108"/>
                  <a:gd name="T19" fmla="*/ 118 h 128"/>
                  <a:gd name="T20" fmla="*/ 10 w 108"/>
                  <a:gd name="T21" fmla="*/ 128 h 128"/>
                  <a:gd name="T22" fmla="*/ 106 w 108"/>
                  <a:gd name="T23" fmla="*/ 128 h 128"/>
                  <a:gd name="T24" fmla="*/ 108 w 108"/>
                  <a:gd name="T25" fmla="*/ 126 h 128"/>
                  <a:gd name="T26" fmla="*/ 108 w 108"/>
                  <a:gd name="T27" fmla="*/ 17 h 128"/>
                  <a:gd name="T28" fmla="*/ 106 w 108"/>
                  <a:gd name="T29" fmla="*/ 15 h 128"/>
                  <a:gd name="T30" fmla="*/ 22 w 108"/>
                  <a:gd name="T31" fmla="*/ 123 h 128"/>
                  <a:gd name="T32" fmla="*/ 10 w 108"/>
                  <a:gd name="T33" fmla="*/ 123 h 128"/>
                  <a:gd name="T34" fmla="*/ 5 w 108"/>
                  <a:gd name="T35" fmla="*/ 118 h 128"/>
                  <a:gd name="T36" fmla="*/ 5 w 108"/>
                  <a:gd name="T37" fmla="*/ 18 h 128"/>
                  <a:gd name="T38" fmla="*/ 6 w 108"/>
                  <a:gd name="T39" fmla="*/ 19 h 128"/>
                  <a:gd name="T40" fmla="*/ 10 w 108"/>
                  <a:gd name="T41" fmla="*/ 19 h 128"/>
                  <a:gd name="T42" fmla="*/ 22 w 108"/>
                  <a:gd name="T43" fmla="*/ 19 h 128"/>
                  <a:gd name="T44" fmla="*/ 22 w 108"/>
                  <a:gd name="T45" fmla="*/ 123 h 128"/>
                  <a:gd name="T46" fmla="*/ 104 w 108"/>
                  <a:gd name="T47" fmla="*/ 123 h 128"/>
                  <a:gd name="T48" fmla="*/ 27 w 108"/>
                  <a:gd name="T49" fmla="*/ 123 h 128"/>
                  <a:gd name="T50" fmla="*/ 27 w 108"/>
                  <a:gd name="T51" fmla="*/ 19 h 128"/>
                  <a:gd name="T52" fmla="*/ 104 w 108"/>
                  <a:gd name="T53" fmla="*/ 19 h 128"/>
                  <a:gd name="T54" fmla="*/ 104 w 108"/>
                  <a:gd name="T55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8" h="128">
                    <a:moveTo>
                      <a:pt x="106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7" y="15"/>
                      <a:pt x="5" y="13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7" y="5"/>
                      <a:pt x="108" y="4"/>
                      <a:pt x="108" y="2"/>
                    </a:cubicBezTo>
                    <a:cubicBezTo>
                      <a:pt x="108" y="1"/>
                      <a:pt x="107" y="0"/>
                      <a:pt x="10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4"/>
                      <a:pt x="4" y="128"/>
                      <a:pt x="10" y="128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7" y="128"/>
                      <a:pt x="108" y="127"/>
                      <a:pt x="108" y="12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6"/>
                      <a:pt x="107" y="15"/>
                      <a:pt x="106" y="15"/>
                    </a:cubicBezTo>
                    <a:close/>
                    <a:moveTo>
                      <a:pt x="22" y="123"/>
                    </a:moveTo>
                    <a:cubicBezTo>
                      <a:pt x="10" y="123"/>
                      <a:pt x="10" y="123"/>
                      <a:pt x="10" y="123"/>
                    </a:cubicBezTo>
                    <a:cubicBezTo>
                      <a:pt x="7" y="123"/>
                      <a:pt x="5" y="121"/>
                      <a:pt x="5" y="1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8" y="19"/>
                      <a:pt x="9" y="19"/>
                      <a:pt x="10" y="19"/>
                    </a:cubicBezTo>
                    <a:cubicBezTo>
                      <a:pt x="22" y="19"/>
                      <a:pt x="22" y="19"/>
                      <a:pt x="22" y="19"/>
                    </a:cubicBezTo>
                    <a:lnTo>
                      <a:pt x="22" y="123"/>
                    </a:lnTo>
                    <a:close/>
                    <a:moveTo>
                      <a:pt x="104" y="123"/>
                    </a:moveTo>
                    <a:cubicBezTo>
                      <a:pt x="27" y="123"/>
                      <a:pt x="27" y="123"/>
                      <a:pt x="27" y="12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104" y="19"/>
                      <a:pt x="104" y="19"/>
                      <a:pt x="104" y="19"/>
                    </a:cubicBezTo>
                    <a:lnTo>
                      <a:pt x="104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6A2313D-5916-404A-BA4F-DC4BEAF0ACCA}"/>
              </a:ext>
            </a:extLst>
          </p:cNvPr>
          <p:cNvGrpSpPr/>
          <p:nvPr/>
        </p:nvGrpSpPr>
        <p:grpSpPr>
          <a:xfrm>
            <a:off x="6431229" y="3847589"/>
            <a:ext cx="4752000" cy="2595419"/>
            <a:chOff x="6732412" y="3752533"/>
            <a:chExt cx="4752000" cy="2595419"/>
          </a:xfrm>
        </p:grpSpPr>
        <p:sp>
          <p:nvSpPr>
            <p:cNvPr id="7" name="iṣļiḋe">
              <a:extLst>
                <a:ext uri="{FF2B5EF4-FFF2-40B4-BE49-F238E27FC236}">
                  <a16:creationId xmlns:a16="http://schemas.microsoft.com/office/drawing/2014/main" id="{19569718-765A-E741-817F-D2CFC7A0722D}"/>
                </a:ext>
              </a:extLst>
            </p:cNvPr>
            <p:cNvSpPr/>
            <p:nvPr/>
          </p:nvSpPr>
          <p:spPr>
            <a:xfrm>
              <a:off x="6732412" y="4115952"/>
              <a:ext cx="4752000" cy="2232000"/>
            </a:xfrm>
            <a:prstGeom prst="rect">
              <a:avLst/>
            </a:prstGeom>
            <a:noFill/>
            <a:ln w="15875" cap="flat" cmpd="sng" algn="ctr">
              <a:solidFill>
                <a:srgbClr val="F0F0F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C88B5A1-039B-6848-8A28-F1356D7206CF}"/>
                </a:ext>
              </a:extLst>
            </p:cNvPr>
            <p:cNvGrpSpPr/>
            <p:nvPr/>
          </p:nvGrpSpPr>
          <p:grpSpPr>
            <a:xfrm>
              <a:off x="8857028" y="3752533"/>
              <a:ext cx="755703" cy="755703"/>
              <a:chOff x="8264399" y="3738100"/>
              <a:chExt cx="755703" cy="755703"/>
            </a:xfrm>
          </p:grpSpPr>
          <p:sp>
            <p:nvSpPr>
              <p:cNvPr id="8" name="iṥḷíďe">
                <a:extLst>
                  <a:ext uri="{FF2B5EF4-FFF2-40B4-BE49-F238E27FC236}">
                    <a16:creationId xmlns:a16="http://schemas.microsoft.com/office/drawing/2014/main" id="{F50F486C-BA7B-6A4A-AB95-0105AC8A14B0}"/>
                  </a:ext>
                </a:extLst>
              </p:cNvPr>
              <p:cNvSpPr/>
              <p:nvPr/>
            </p:nvSpPr>
            <p:spPr>
              <a:xfrm rot="2700000">
                <a:off x="8264399" y="3738100"/>
                <a:ext cx="755703" cy="755703"/>
              </a:xfrm>
              <a:prstGeom prst="round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AECA083-502E-B443-9DE5-B47249AC922B}"/>
                  </a:ext>
                </a:extLst>
              </p:cNvPr>
              <p:cNvGrpSpPr/>
              <p:nvPr/>
            </p:nvGrpSpPr>
            <p:grpSpPr>
              <a:xfrm>
                <a:off x="8444269" y="3904622"/>
                <a:ext cx="396001" cy="396001"/>
                <a:chOff x="10179050" y="304800"/>
                <a:chExt cx="481013" cy="481013"/>
              </a:xfrm>
              <a:solidFill>
                <a:srgbClr val="FFFFFF"/>
              </a:solidFill>
            </p:grpSpPr>
            <p:sp>
              <p:nvSpPr>
                <p:cNvPr id="28" name="Freeform 217">
                  <a:extLst>
                    <a:ext uri="{FF2B5EF4-FFF2-40B4-BE49-F238E27FC236}">
                      <a16:creationId xmlns:a16="http://schemas.microsoft.com/office/drawing/2014/main" id="{8899F126-00A1-564E-85C4-24B0FFD461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79050" y="304800"/>
                  <a:ext cx="481013" cy="481013"/>
                </a:xfrm>
                <a:custGeom>
                  <a:avLst/>
                  <a:gdLst>
                    <a:gd name="T0" fmla="*/ 122 w 128"/>
                    <a:gd name="T1" fmla="*/ 11 h 128"/>
                    <a:gd name="T2" fmla="*/ 102 w 128"/>
                    <a:gd name="T3" fmla="*/ 11 h 128"/>
                    <a:gd name="T4" fmla="*/ 102 w 128"/>
                    <a:gd name="T5" fmla="*/ 3 h 128"/>
                    <a:gd name="T6" fmla="*/ 100 w 128"/>
                    <a:gd name="T7" fmla="*/ 1 h 128"/>
                    <a:gd name="T8" fmla="*/ 98 w 128"/>
                    <a:gd name="T9" fmla="*/ 3 h 128"/>
                    <a:gd name="T10" fmla="*/ 98 w 128"/>
                    <a:gd name="T11" fmla="*/ 11 h 128"/>
                    <a:gd name="T12" fmla="*/ 66 w 128"/>
                    <a:gd name="T13" fmla="*/ 11 h 128"/>
                    <a:gd name="T14" fmla="*/ 66 w 128"/>
                    <a:gd name="T15" fmla="*/ 3 h 128"/>
                    <a:gd name="T16" fmla="*/ 64 w 128"/>
                    <a:gd name="T17" fmla="*/ 1 h 128"/>
                    <a:gd name="T18" fmla="*/ 62 w 128"/>
                    <a:gd name="T19" fmla="*/ 3 h 128"/>
                    <a:gd name="T20" fmla="*/ 62 w 128"/>
                    <a:gd name="T21" fmla="*/ 11 h 128"/>
                    <a:gd name="T22" fmla="*/ 30 w 128"/>
                    <a:gd name="T23" fmla="*/ 11 h 128"/>
                    <a:gd name="T24" fmla="*/ 30 w 128"/>
                    <a:gd name="T25" fmla="*/ 2 h 128"/>
                    <a:gd name="T26" fmla="*/ 28 w 128"/>
                    <a:gd name="T27" fmla="*/ 0 h 128"/>
                    <a:gd name="T28" fmla="*/ 26 w 128"/>
                    <a:gd name="T29" fmla="*/ 2 h 128"/>
                    <a:gd name="T30" fmla="*/ 26 w 128"/>
                    <a:gd name="T31" fmla="*/ 11 h 128"/>
                    <a:gd name="T32" fmla="*/ 6 w 128"/>
                    <a:gd name="T33" fmla="*/ 11 h 128"/>
                    <a:gd name="T34" fmla="*/ 0 w 128"/>
                    <a:gd name="T35" fmla="*/ 17 h 128"/>
                    <a:gd name="T36" fmla="*/ 0 w 128"/>
                    <a:gd name="T37" fmla="*/ 122 h 128"/>
                    <a:gd name="T38" fmla="*/ 6 w 128"/>
                    <a:gd name="T39" fmla="*/ 128 h 128"/>
                    <a:gd name="T40" fmla="*/ 122 w 128"/>
                    <a:gd name="T41" fmla="*/ 128 h 128"/>
                    <a:gd name="T42" fmla="*/ 128 w 128"/>
                    <a:gd name="T43" fmla="*/ 122 h 128"/>
                    <a:gd name="T44" fmla="*/ 128 w 128"/>
                    <a:gd name="T45" fmla="*/ 17 h 128"/>
                    <a:gd name="T46" fmla="*/ 122 w 128"/>
                    <a:gd name="T47" fmla="*/ 11 h 128"/>
                    <a:gd name="T48" fmla="*/ 123 w 128"/>
                    <a:gd name="T49" fmla="*/ 123 h 128"/>
                    <a:gd name="T50" fmla="*/ 5 w 128"/>
                    <a:gd name="T51" fmla="*/ 123 h 128"/>
                    <a:gd name="T52" fmla="*/ 5 w 128"/>
                    <a:gd name="T53" fmla="*/ 42 h 128"/>
                    <a:gd name="T54" fmla="*/ 123 w 128"/>
                    <a:gd name="T55" fmla="*/ 42 h 128"/>
                    <a:gd name="T56" fmla="*/ 123 w 128"/>
                    <a:gd name="T57" fmla="*/ 123 h 128"/>
                    <a:gd name="T58" fmla="*/ 123 w 128"/>
                    <a:gd name="T59" fmla="*/ 37 h 128"/>
                    <a:gd name="T60" fmla="*/ 5 w 128"/>
                    <a:gd name="T61" fmla="*/ 37 h 128"/>
                    <a:gd name="T62" fmla="*/ 5 w 128"/>
                    <a:gd name="T63" fmla="*/ 16 h 128"/>
                    <a:gd name="T64" fmla="*/ 26 w 128"/>
                    <a:gd name="T65" fmla="*/ 16 h 128"/>
                    <a:gd name="T66" fmla="*/ 26 w 128"/>
                    <a:gd name="T67" fmla="*/ 23 h 128"/>
                    <a:gd name="T68" fmla="*/ 28 w 128"/>
                    <a:gd name="T69" fmla="*/ 26 h 128"/>
                    <a:gd name="T70" fmla="*/ 30 w 128"/>
                    <a:gd name="T71" fmla="*/ 23 h 128"/>
                    <a:gd name="T72" fmla="*/ 30 w 128"/>
                    <a:gd name="T73" fmla="*/ 16 h 128"/>
                    <a:gd name="T74" fmla="*/ 62 w 128"/>
                    <a:gd name="T75" fmla="*/ 16 h 128"/>
                    <a:gd name="T76" fmla="*/ 62 w 128"/>
                    <a:gd name="T77" fmla="*/ 25 h 128"/>
                    <a:gd name="T78" fmla="*/ 64 w 128"/>
                    <a:gd name="T79" fmla="*/ 27 h 128"/>
                    <a:gd name="T80" fmla="*/ 66 w 128"/>
                    <a:gd name="T81" fmla="*/ 25 h 128"/>
                    <a:gd name="T82" fmla="*/ 66 w 128"/>
                    <a:gd name="T83" fmla="*/ 16 h 128"/>
                    <a:gd name="T84" fmla="*/ 98 w 128"/>
                    <a:gd name="T85" fmla="*/ 16 h 128"/>
                    <a:gd name="T86" fmla="*/ 98 w 128"/>
                    <a:gd name="T87" fmla="*/ 25 h 128"/>
                    <a:gd name="T88" fmla="*/ 100 w 128"/>
                    <a:gd name="T89" fmla="*/ 27 h 128"/>
                    <a:gd name="T90" fmla="*/ 102 w 128"/>
                    <a:gd name="T91" fmla="*/ 25 h 128"/>
                    <a:gd name="T92" fmla="*/ 102 w 128"/>
                    <a:gd name="T93" fmla="*/ 16 h 128"/>
                    <a:gd name="T94" fmla="*/ 123 w 128"/>
                    <a:gd name="T95" fmla="*/ 16 h 128"/>
                    <a:gd name="T96" fmla="*/ 123 w 128"/>
                    <a:gd name="T97" fmla="*/ 37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" h="128">
                      <a:moveTo>
                        <a:pt x="122" y="11"/>
                      </a:move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2" y="2"/>
                        <a:pt x="101" y="1"/>
                        <a:pt x="100" y="1"/>
                      </a:cubicBezTo>
                      <a:cubicBezTo>
                        <a:pt x="99" y="1"/>
                        <a:pt x="98" y="2"/>
                        <a:pt x="98" y="3"/>
                      </a:cubicBezTo>
                      <a:cubicBezTo>
                        <a:pt x="98" y="11"/>
                        <a:pt x="98" y="11"/>
                        <a:pt x="98" y="11"/>
                      </a:cubicBezTo>
                      <a:cubicBezTo>
                        <a:pt x="66" y="11"/>
                        <a:pt x="66" y="11"/>
                        <a:pt x="66" y="11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2"/>
                        <a:pt x="65" y="1"/>
                        <a:pt x="64" y="1"/>
                      </a:cubicBezTo>
                      <a:cubicBezTo>
                        <a:pt x="63" y="1"/>
                        <a:pt x="62" y="2"/>
                        <a:pt x="62" y="3"/>
                      </a:cubicBezTo>
                      <a:cubicBezTo>
                        <a:pt x="62" y="11"/>
                        <a:pt x="62" y="11"/>
                        <a:pt x="62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1"/>
                        <a:pt x="29" y="0"/>
                        <a:pt x="28" y="0"/>
                      </a:cubicBezTo>
                      <a:cubicBezTo>
                        <a:pt x="27" y="0"/>
                        <a:pt x="26" y="1"/>
                        <a:pt x="26" y="2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3" y="11"/>
                        <a:pt x="0" y="14"/>
                        <a:pt x="0" y="17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5"/>
                        <a:pt x="3" y="128"/>
                        <a:pt x="6" y="128"/>
                      </a:cubicBezTo>
                      <a:cubicBezTo>
                        <a:pt x="122" y="128"/>
                        <a:pt x="122" y="128"/>
                        <a:pt x="122" y="128"/>
                      </a:cubicBezTo>
                      <a:cubicBezTo>
                        <a:pt x="125" y="128"/>
                        <a:pt x="128" y="125"/>
                        <a:pt x="128" y="122"/>
                      </a:cubicBezTo>
                      <a:cubicBezTo>
                        <a:pt x="128" y="17"/>
                        <a:pt x="128" y="17"/>
                        <a:pt x="128" y="17"/>
                      </a:cubicBezTo>
                      <a:cubicBezTo>
                        <a:pt x="128" y="14"/>
                        <a:pt x="125" y="11"/>
                        <a:pt x="122" y="11"/>
                      </a:cubicBezTo>
                      <a:close/>
                      <a:moveTo>
                        <a:pt x="123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123" y="42"/>
                        <a:pt x="123" y="42"/>
                        <a:pt x="123" y="42"/>
                      </a:cubicBezTo>
                      <a:lnTo>
                        <a:pt x="123" y="123"/>
                      </a:lnTo>
                      <a:close/>
                      <a:moveTo>
                        <a:pt x="123" y="37"/>
                      </a:move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5"/>
                        <a:pt x="27" y="26"/>
                        <a:pt x="28" y="26"/>
                      </a:cubicBezTo>
                      <a:cubicBezTo>
                        <a:pt x="29" y="26"/>
                        <a:pt x="30" y="25"/>
                        <a:pt x="30" y="23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62" y="25"/>
                        <a:pt x="62" y="25"/>
                        <a:pt x="62" y="25"/>
                      </a:cubicBezTo>
                      <a:cubicBezTo>
                        <a:pt x="62" y="26"/>
                        <a:pt x="63" y="27"/>
                        <a:pt x="64" y="27"/>
                      </a:cubicBezTo>
                      <a:cubicBezTo>
                        <a:pt x="65" y="27"/>
                        <a:pt x="66" y="26"/>
                        <a:pt x="66" y="25"/>
                      </a:cubicBezTo>
                      <a:cubicBezTo>
                        <a:pt x="66" y="16"/>
                        <a:pt x="66" y="16"/>
                        <a:pt x="66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8" y="25"/>
                        <a:pt x="98" y="25"/>
                        <a:pt x="98" y="25"/>
                      </a:cubicBezTo>
                      <a:cubicBezTo>
                        <a:pt x="98" y="26"/>
                        <a:pt x="99" y="27"/>
                        <a:pt x="100" y="27"/>
                      </a:cubicBezTo>
                      <a:cubicBezTo>
                        <a:pt x="101" y="27"/>
                        <a:pt x="102" y="26"/>
                        <a:pt x="102" y="25"/>
                      </a:cubicBezTo>
                      <a:cubicBezTo>
                        <a:pt x="102" y="16"/>
                        <a:pt x="102" y="16"/>
                        <a:pt x="102" y="16"/>
                      </a:cubicBezTo>
                      <a:cubicBezTo>
                        <a:pt x="123" y="16"/>
                        <a:pt x="123" y="16"/>
                        <a:pt x="123" y="16"/>
                      </a:cubicBezTo>
                      <a:lnTo>
                        <a:pt x="123" y="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218">
                  <a:extLst>
                    <a:ext uri="{FF2B5EF4-FFF2-40B4-BE49-F238E27FC236}">
                      <a16:creationId xmlns:a16="http://schemas.microsoft.com/office/drawing/2014/main" id="{DEAA90EA-A523-874A-AFCE-2302633C2242}"/>
                    </a:ext>
                  </a:extLst>
                </p:cNvPr>
                <p:cNvSpPr/>
                <p:nvPr/>
              </p:nvSpPr>
              <p:spPr bwMode="auto">
                <a:xfrm>
                  <a:off x="10321925" y="515938"/>
                  <a:ext cx="71438" cy="184150"/>
                </a:xfrm>
                <a:custGeom>
                  <a:avLst/>
                  <a:gdLst>
                    <a:gd name="T0" fmla="*/ 2 w 19"/>
                    <a:gd name="T1" fmla="*/ 49 h 49"/>
                    <a:gd name="T2" fmla="*/ 17 w 19"/>
                    <a:gd name="T3" fmla="*/ 49 h 49"/>
                    <a:gd name="T4" fmla="*/ 19 w 19"/>
                    <a:gd name="T5" fmla="*/ 46 h 49"/>
                    <a:gd name="T6" fmla="*/ 17 w 19"/>
                    <a:gd name="T7" fmla="*/ 44 h 49"/>
                    <a:gd name="T8" fmla="*/ 12 w 19"/>
                    <a:gd name="T9" fmla="*/ 44 h 49"/>
                    <a:gd name="T10" fmla="*/ 12 w 19"/>
                    <a:gd name="T11" fmla="*/ 2 h 49"/>
                    <a:gd name="T12" fmla="*/ 9 w 19"/>
                    <a:gd name="T13" fmla="*/ 0 h 49"/>
                    <a:gd name="T14" fmla="*/ 8 w 19"/>
                    <a:gd name="T15" fmla="*/ 0 h 49"/>
                    <a:gd name="T16" fmla="*/ 2 w 19"/>
                    <a:gd name="T17" fmla="*/ 6 h 49"/>
                    <a:gd name="T18" fmla="*/ 2 w 19"/>
                    <a:gd name="T19" fmla="*/ 9 h 49"/>
                    <a:gd name="T20" fmla="*/ 5 w 19"/>
                    <a:gd name="T21" fmla="*/ 9 h 49"/>
                    <a:gd name="T22" fmla="*/ 7 w 19"/>
                    <a:gd name="T23" fmla="*/ 8 h 49"/>
                    <a:gd name="T24" fmla="*/ 7 w 19"/>
                    <a:gd name="T25" fmla="*/ 44 h 49"/>
                    <a:gd name="T26" fmla="*/ 2 w 19"/>
                    <a:gd name="T27" fmla="*/ 44 h 49"/>
                    <a:gd name="T28" fmla="*/ 0 w 19"/>
                    <a:gd name="T29" fmla="*/ 46 h 49"/>
                    <a:gd name="T30" fmla="*/ 2 w 19"/>
                    <a:gd name="T3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49">
                      <a:moveTo>
                        <a:pt x="2" y="49"/>
                      </a:move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8" y="49"/>
                        <a:pt x="19" y="48"/>
                        <a:pt x="19" y="46"/>
                      </a:cubicBezTo>
                      <a:cubicBezTo>
                        <a:pt x="19" y="45"/>
                        <a:pt x="18" y="44"/>
                        <a:pt x="17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1" y="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8"/>
                        <a:pt x="2" y="9"/>
                      </a:cubicBezTo>
                      <a:cubicBezTo>
                        <a:pt x="3" y="9"/>
                        <a:pt x="4" y="10"/>
                        <a:pt x="5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44"/>
                        <a:pt x="7" y="44"/>
                        <a:pt x="7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48"/>
                        <a:pt x="1" y="49"/>
                        <a:pt x="2" y="4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219">
                  <a:extLst>
                    <a:ext uri="{FF2B5EF4-FFF2-40B4-BE49-F238E27FC236}">
                      <a16:creationId xmlns:a16="http://schemas.microsoft.com/office/drawing/2014/main" id="{FFDD6F4D-19CA-364D-A228-C4F91C12A086}"/>
                    </a:ext>
                  </a:extLst>
                </p:cNvPr>
                <p:cNvSpPr/>
                <p:nvPr/>
              </p:nvSpPr>
              <p:spPr bwMode="auto">
                <a:xfrm>
                  <a:off x="10445750" y="515938"/>
                  <a:ext cx="71438" cy="184150"/>
                </a:xfrm>
                <a:custGeom>
                  <a:avLst/>
                  <a:gdLst>
                    <a:gd name="T0" fmla="*/ 2 w 19"/>
                    <a:gd name="T1" fmla="*/ 49 h 49"/>
                    <a:gd name="T2" fmla="*/ 17 w 19"/>
                    <a:gd name="T3" fmla="*/ 49 h 49"/>
                    <a:gd name="T4" fmla="*/ 19 w 19"/>
                    <a:gd name="T5" fmla="*/ 46 h 49"/>
                    <a:gd name="T6" fmla="*/ 17 w 19"/>
                    <a:gd name="T7" fmla="*/ 44 h 49"/>
                    <a:gd name="T8" fmla="*/ 12 w 19"/>
                    <a:gd name="T9" fmla="*/ 44 h 49"/>
                    <a:gd name="T10" fmla="*/ 12 w 19"/>
                    <a:gd name="T11" fmla="*/ 2 h 49"/>
                    <a:gd name="T12" fmla="*/ 10 w 19"/>
                    <a:gd name="T13" fmla="*/ 0 h 49"/>
                    <a:gd name="T14" fmla="*/ 8 w 19"/>
                    <a:gd name="T15" fmla="*/ 0 h 49"/>
                    <a:gd name="T16" fmla="*/ 3 w 19"/>
                    <a:gd name="T17" fmla="*/ 6 h 49"/>
                    <a:gd name="T18" fmla="*/ 3 w 19"/>
                    <a:gd name="T19" fmla="*/ 9 h 49"/>
                    <a:gd name="T20" fmla="*/ 5 w 19"/>
                    <a:gd name="T21" fmla="*/ 9 h 49"/>
                    <a:gd name="T22" fmla="*/ 7 w 19"/>
                    <a:gd name="T23" fmla="*/ 8 h 49"/>
                    <a:gd name="T24" fmla="*/ 7 w 19"/>
                    <a:gd name="T25" fmla="*/ 44 h 49"/>
                    <a:gd name="T26" fmla="*/ 2 w 19"/>
                    <a:gd name="T27" fmla="*/ 44 h 49"/>
                    <a:gd name="T28" fmla="*/ 0 w 19"/>
                    <a:gd name="T29" fmla="*/ 46 h 49"/>
                    <a:gd name="T30" fmla="*/ 2 w 19"/>
                    <a:gd name="T3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49">
                      <a:moveTo>
                        <a:pt x="2" y="49"/>
                      </a:move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8" y="49"/>
                        <a:pt x="19" y="48"/>
                        <a:pt x="19" y="46"/>
                      </a:cubicBezTo>
                      <a:cubicBezTo>
                        <a:pt x="19" y="45"/>
                        <a:pt x="18" y="44"/>
                        <a:pt x="17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1" y="0"/>
                        <a:pt x="10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6"/>
                        <a:pt x="2" y="8"/>
                        <a:pt x="3" y="9"/>
                      </a:cubicBezTo>
                      <a:cubicBezTo>
                        <a:pt x="3" y="9"/>
                        <a:pt x="5" y="10"/>
                        <a:pt x="5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44"/>
                        <a:pt x="7" y="44"/>
                        <a:pt x="7" y="4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1" y="44"/>
                        <a:pt x="0" y="45"/>
                        <a:pt x="0" y="46"/>
                      </a:cubicBezTo>
                      <a:cubicBezTo>
                        <a:pt x="0" y="48"/>
                        <a:pt x="1" y="49"/>
                        <a:pt x="2" y="4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E4360B71-F50B-0E4C-BFEF-D5242BC8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233364"/>
            <a:ext cx="7112000" cy="416877"/>
          </a:xfrm>
        </p:spPr>
        <p:txBody>
          <a:bodyPr/>
          <a:lstStyle/>
          <a:p>
            <a:r>
              <a:rPr lang="zh-CN" altLang="en-US" dirty="0"/>
              <a:t>平台化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C69EEDC-68F0-CC42-BCE6-E7017AAE9B39}"/>
              </a:ext>
            </a:extLst>
          </p:cNvPr>
          <p:cNvSpPr txBox="1"/>
          <p:nvPr/>
        </p:nvSpPr>
        <p:spPr>
          <a:xfrm>
            <a:off x="6945226" y="1999679"/>
            <a:ext cx="3750252" cy="1716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服务域</a:t>
            </a:r>
            <a:endParaRPr lang="en-US" altLang="zh-CN" sz="2800" b="1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sym typeface="Wingdings" pitchFamily="2" charset="2"/>
              </a:rPr>
              <a:t> 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(1)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 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CRM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2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）线下系统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8C422-05EF-4FFA-6E34-9555E24ABABF}"/>
              </a:ext>
            </a:extLst>
          </p:cNvPr>
          <p:cNvSpPr txBox="1"/>
          <p:nvPr/>
        </p:nvSpPr>
        <p:spPr>
          <a:xfrm>
            <a:off x="2689535" y="532700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(1)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测评管理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9BE1FF-97BA-002D-4532-94CC549D0729}"/>
              </a:ext>
            </a:extLst>
          </p:cNvPr>
          <p:cNvSpPr txBox="1"/>
          <p:nvPr/>
        </p:nvSpPr>
        <p:spPr>
          <a:xfrm>
            <a:off x="8228136" y="5331574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(1)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线上咨询室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256A3D8-804D-22A5-5135-CC7A2918177D}"/>
              </a:ext>
            </a:extLst>
          </p:cNvPr>
          <p:cNvSpPr txBox="1"/>
          <p:nvPr/>
        </p:nvSpPr>
        <p:spPr>
          <a:xfrm>
            <a:off x="4754880" y="1255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5C519D0-4451-C883-531A-C7FE46CA2BDD}"/>
              </a:ext>
            </a:extLst>
          </p:cNvPr>
          <p:cNvSpPr txBox="1"/>
          <p:nvPr/>
        </p:nvSpPr>
        <p:spPr>
          <a:xfrm>
            <a:off x="7059168" y="5474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2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效能改善</a:t>
            </a:r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6C3F06CE-4B0F-EC9C-BF9C-0131ECCF59D3}"/>
              </a:ext>
            </a:extLst>
          </p:cNvPr>
          <p:cNvSpPr/>
          <p:nvPr/>
        </p:nvSpPr>
        <p:spPr>
          <a:xfrm rot="10800000">
            <a:off x="2855640" y="1772816"/>
            <a:ext cx="4724381" cy="4042321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A2EF576-53D5-A41E-7338-6D6A3223BFF9}"/>
              </a:ext>
            </a:extLst>
          </p:cNvPr>
          <p:cNvSpPr txBox="1"/>
          <p:nvPr/>
        </p:nvSpPr>
        <p:spPr>
          <a:xfrm>
            <a:off x="5160077" y="1772816"/>
            <a:ext cx="3652050" cy="53602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自动化测试落地</a:t>
            </a:r>
            <a:endPara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3048C6E6-6704-FA08-56AB-96DC68FC2AAB}"/>
              </a:ext>
            </a:extLst>
          </p:cNvPr>
          <p:cNvSpPr txBox="1"/>
          <p:nvPr/>
        </p:nvSpPr>
        <p:spPr>
          <a:xfrm>
            <a:off x="5199131" y="3541050"/>
            <a:ext cx="2913093" cy="53602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迭代合理拆分</a:t>
            </a:r>
            <a:endPara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5">
            <a:extLst>
              <a:ext uri="{FF2B5EF4-FFF2-40B4-BE49-F238E27FC236}">
                <a16:creationId xmlns:a16="http://schemas.microsoft.com/office/drawing/2014/main" id="{BB76DDC9-E26A-71A1-C81C-41F22CBDF17D}"/>
              </a:ext>
            </a:extLst>
          </p:cNvPr>
          <p:cNvSpPr txBox="1"/>
          <p:nvPr/>
        </p:nvSpPr>
        <p:spPr>
          <a:xfrm>
            <a:off x="5199131" y="4405146"/>
            <a:ext cx="2625061" cy="53602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项目脚手架</a:t>
            </a:r>
            <a:endPara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5">
            <a:extLst>
              <a:ext uri="{FF2B5EF4-FFF2-40B4-BE49-F238E27FC236}">
                <a16:creationId xmlns:a16="http://schemas.microsoft.com/office/drawing/2014/main" id="{85093B9A-9CF7-128C-94B8-F516D32CDCDE}"/>
              </a:ext>
            </a:extLst>
          </p:cNvPr>
          <p:cNvSpPr txBox="1"/>
          <p:nvPr/>
        </p:nvSpPr>
        <p:spPr>
          <a:xfrm>
            <a:off x="5205059" y="5269734"/>
            <a:ext cx="2619133" cy="53602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小程序基建</a:t>
            </a:r>
            <a:endPara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5">
            <a:extLst>
              <a:ext uri="{FF2B5EF4-FFF2-40B4-BE49-F238E27FC236}">
                <a16:creationId xmlns:a16="http://schemas.microsoft.com/office/drawing/2014/main" id="{06168057-9CFD-F610-1DF6-9A2230C63BAD}"/>
              </a:ext>
            </a:extLst>
          </p:cNvPr>
          <p:cNvSpPr txBox="1"/>
          <p:nvPr/>
        </p:nvSpPr>
        <p:spPr>
          <a:xfrm>
            <a:off x="5217830" y="2676462"/>
            <a:ext cx="5721405" cy="53602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提效工具应用（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copilot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figma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17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14">
            <a:extLst>
              <a:ext uri="{FF2B5EF4-FFF2-40B4-BE49-F238E27FC236}">
                <a16:creationId xmlns:a16="http://schemas.microsoft.com/office/drawing/2014/main" id="{B5F485A6-B7BB-4368-906C-FD986A3F1A2B}"/>
              </a:ext>
            </a:extLst>
          </p:cNvPr>
          <p:cNvSpPr/>
          <p:nvPr/>
        </p:nvSpPr>
        <p:spPr>
          <a:xfrm flipV="1">
            <a:off x="1062816" y="2751552"/>
            <a:ext cx="1033791" cy="112105"/>
          </a:xfrm>
          <a:prstGeom prst="round2DiagRect">
            <a:avLst>
              <a:gd name="adj1" fmla="val 29524"/>
              <a:gd name="adj2" fmla="val 29860"/>
            </a:avLst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683598-F60D-4346-917E-E75E7BFA3E56}"/>
              </a:ext>
            </a:extLst>
          </p:cNvPr>
          <p:cNvGrpSpPr/>
          <p:nvPr/>
        </p:nvGrpSpPr>
        <p:grpSpPr>
          <a:xfrm>
            <a:off x="839416" y="1882129"/>
            <a:ext cx="4968552" cy="1923512"/>
            <a:chOff x="1305046" y="988376"/>
            <a:chExt cx="6624735" cy="2564685"/>
          </a:xfrm>
        </p:grpSpPr>
        <p:sp>
          <p:nvSpPr>
            <p:cNvPr id="8" name="微软雅黑BOLD  130点">
              <a:extLst>
                <a:ext uri="{FF2B5EF4-FFF2-40B4-BE49-F238E27FC236}">
                  <a16:creationId xmlns:a16="http://schemas.microsoft.com/office/drawing/2014/main" id="{BDED7935-66BA-46BE-8C5C-A540989B8061}"/>
                </a:ext>
              </a:extLst>
            </p:cNvPr>
            <p:cNvSpPr txBox="1"/>
            <p:nvPr/>
          </p:nvSpPr>
          <p:spPr>
            <a:xfrm>
              <a:off x="1375573" y="988376"/>
              <a:ext cx="5059779" cy="162159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rPr lang="en-US" sz="7200" dirty="0">
                  <a:solidFill>
                    <a:srgbClr val="22272D"/>
                  </a:solidFill>
                  <a:latin typeface="Arial Black" panose="020B0604020202020204" pitchFamily="34" charset="0"/>
                  <a:ea typeface="微软雅黑" panose="020B0503020204020204" pitchFamily="34" charset="-122"/>
                  <a:cs typeface="Arial Black" panose="020B0604020202020204" pitchFamily="34" charset="0"/>
                </a:rPr>
                <a:t>0</a:t>
              </a:r>
              <a:r>
                <a:rPr lang="en-US" altLang="zh-CN" sz="7200" dirty="0">
                  <a:solidFill>
                    <a:srgbClr val="22272D"/>
                  </a:solidFill>
                  <a:latin typeface="Arial Black" panose="020B0604020202020204" pitchFamily="34" charset="0"/>
                  <a:ea typeface="微软雅黑" panose="020B0503020204020204" pitchFamily="34" charset="-122"/>
                  <a:cs typeface="Arial Black" panose="020B0604020202020204" pitchFamily="34" charset="0"/>
                </a:rPr>
                <a:t>4</a:t>
              </a:r>
              <a:endParaRPr lang="en-US" sz="7200" dirty="0">
                <a:solidFill>
                  <a:srgbClr val="22272D"/>
                </a:solidFill>
                <a:latin typeface="Arial Black" panose="020B0604020202020204" pitchFamily="34" charset="0"/>
                <a:ea typeface="微软雅黑" panose="020B0503020204020204" pitchFamily="34" charset="-122"/>
                <a:cs typeface="Arial Black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63FB9D-918E-4322-B88D-F5F739296033}"/>
                </a:ext>
              </a:extLst>
            </p:cNvPr>
            <p:cNvSpPr txBox="1"/>
            <p:nvPr/>
          </p:nvSpPr>
          <p:spPr>
            <a:xfrm>
              <a:off x="1305046" y="2609212"/>
              <a:ext cx="6624735" cy="94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价值观事例评价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06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价值观事例评价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C631D6-ED74-39E5-54E3-8E4A0A765812}"/>
              </a:ext>
            </a:extLst>
          </p:cNvPr>
          <p:cNvSpPr/>
          <p:nvPr/>
        </p:nvSpPr>
        <p:spPr>
          <a:xfrm>
            <a:off x="737088" y="2903106"/>
            <a:ext cx="210064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客户为先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507CBD-992E-3405-14DC-6599AF0B6590}"/>
              </a:ext>
            </a:extLst>
          </p:cNvPr>
          <p:cNvSpPr/>
          <p:nvPr/>
        </p:nvSpPr>
        <p:spPr>
          <a:xfrm>
            <a:off x="2943781" y="2903106"/>
            <a:ext cx="210064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诚信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406F35-7DC3-B0AD-44CB-BA0D731E4C46}"/>
              </a:ext>
            </a:extLst>
          </p:cNvPr>
          <p:cNvSpPr/>
          <p:nvPr/>
        </p:nvSpPr>
        <p:spPr>
          <a:xfrm>
            <a:off x="5083110" y="2903106"/>
            <a:ext cx="210064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担当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6F75CC-C399-642A-B834-3443865FE734}"/>
              </a:ext>
            </a:extLst>
          </p:cNvPr>
          <p:cNvSpPr/>
          <p:nvPr/>
        </p:nvSpPr>
        <p:spPr>
          <a:xfrm>
            <a:off x="7222439" y="2903106"/>
            <a:ext cx="210064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协作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同心圆 2">
            <a:extLst>
              <a:ext uri="{FF2B5EF4-FFF2-40B4-BE49-F238E27FC236}">
                <a16:creationId xmlns:a16="http://schemas.microsoft.com/office/drawing/2014/main" id="{61615E48-2D1C-454E-1B81-A98D29032719}"/>
              </a:ext>
            </a:extLst>
          </p:cNvPr>
          <p:cNvSpPr/>
          <p:nvPr/>
        </p:nvSpPr>
        <p:spPr>
          <a:xfrm>
            <a:off x="799183" y="2275531"/>
            <a:ext cx="1976459" cy="1926000"/>
          </a:xfrm>
          <a:prstGeom prst="donut">
            <a:avLst>
              <a:gd name="adj" fmla="val 8680"/>
            </a:avLst>
          </a:prstGeom>
          <a:gradFill flip="none" rotWithShape="1">
            <a:gsLst>
              <a:gs pos="0">
                <a:srgbClr val="E9B188"/>
              </a:gs>
              <a:gs pos="71000">
                <a:srgbClr val="E9B188"/>
              </a:gs>
              <a:gs pos="100000">
                <a:srgbClr val="E9B188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同心圆 14">
            <a:extLst>
              <a:ext uri="{FF2B5EF4-FFF2-40B4-BE49-F238E27FC236}">
                <a16:creationId xmlns:a16="http://schemas.microsoft.com/office/drawing/2014/main" id="{E7B01BB9-131D-D929-4A71-B1F3D23D6C89}"/>
              </a:ext>
            </a:extLst>
          </p:cNvPr>
          <p:cNvSpPr/>
          <p:nvPr/>
        </p:nvSpPr>
        <p:spPr>
          <a:xfrm>
            <a:off x="3007245" y="2274639"/>
            <a:ext cx="1926892" cy="1926892"/>
          </a:xfrm>
          <a:prstGeom prst="donut">
            <a:avLst>
              <a:gd name="adj" fmla="val 8680"/>
            </a:avLst>
          </a:prstGeom>
          <a:gradFill flip="none" rotWithShape="1">
            <a:gsLst>
              <a:gs pos="0">
                <a:srgbClr val="E9B188"/>
              </a:gs>
              <a:gs pos="71000">
                <a:srgbClr val="E9B188"/>
              </a:gs>
              <a:gs pos="100000">
                <a:srgbClr val="E9B188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同心圆 15">
            <a:extLst>
              <a:ext uri="{FF2B5EF4-FFF2-40B4-BE49-F238E27FC236}">
                <a16:creationId xmlns:a16="http://schemas.microsoft.com/office/drawing/2014/main" id="{CF06F525-2963-1C44-6C63-C70DF53647DC}"/>
              </a:ext>
            </a:extLst>
          </p:cNvPr>
          <p:cNvSpPr/>
          <p:nvPr/>
        </p:nvSpPr>
        <p:spPr>
          <a:xfrm>
            <a:off x="5169988" y="2274639"/>
            <a:ext cx="1926892" cy="1926892"/>
          </a:xfrm>
          <a:prstGeom prst="donut">
            <a:avLst>
              <a:gd name="adj" fmla="val 8680"/>
            </a:avLst>
          </a:prstGeom>
          <a:gradFill flip="none" rotWithShape="1">
            <a:gsLst>
              <a:gs pos="0">
                <a:srgbClr val="E9B188"/>
              </a:gs>
              <a:gs pos="71000">
                <a:srgbClr val="E9B188"/>
              </a:gs>
              <a:gs pos="100000">
                <a:srgbClr val="E9B188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同心圆 16">
            <a:extLst>
              <a:ext uri="{FF2B5EF4-FFF2-40B4-BE49-F238E27FC236}">
                <a16:creationId xmlns:a16="http://schemas.microsoft.com/office/drawing/2014/main" id="{F6FE4166-B080-6A77-EFAA-ED39374EF964}"/>
              </a:ext>
            </a:extLst>
          </p:cNvPr>
          <p:cNvSpPr/>
          <p:nvPr/>
        </p:nvSpPr>
        <p:spPr>
          <a:xfrm>
            <a:off x="7270636" y="2274639"/>
            <a:ext cx="1926892" cy="1926892"/>
          </a:xfrm>
          <a:prstGeom prst="donut">
            <a:avLst>
              <a:gd name="adj" fmla="val 8680"/>
            </a:avLst>
          </a:prstGeom>
          <a:gradFill flip="none" rotWithShape="1">
            <a:gsLst>
              <a:gs pos="0">
                <a:srgbClr val="E9B188"/>
              </a:gs>
              <a:gs pos="71000">
                <a:srgbClr val="E9B188"/>
              </a:gs>
              <a:gs pos="100000">
                <a:srgbClr val="E9B188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BFE1544-7C39-67A6-CD52-B490E9C27394}"/>
              </a:ext>
            </a:extLst>
          </p:cNvPr>
          <p:cNvSpPr/>
          <p:nvPr/>
        </p:nvSpPr>
        <p:spPr>
          <a:xfrm>
            <a:off x="893882" y="2274639"/>
            <a:ext cx="499442" cy="499442"/>
          </a:xfrm>
          <a:prstGeom prst="ellipse">
            <a:avLst/>
          </a:prstGeom>
          <a:solidFill>
            <a:srgbClr val="E9B18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3ECA2F-2071-8498-AB9E-E72D6322CB08}"/>
              </a:ext>
            </a:extLst>
          </p:cNvPr>
          <p:cNvSpPr/>
          <p:nvPr/>
        </p:nvSpPr>
        <p:spPr>
          <a:xfrm>
            <a:off x="3083159" y="2274639"/>
            <a:ext cx="499442" cy="499442"/>
          </a:xfrm>
          <a:prstGeom prst="ellipse">
            <a:avLst/>
          </a:prstGeom>
          <a:solidFill>
            <a:srgbClr val="E9B18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957A10F-36AA-4949-A8BF-CFD3A61208DB}"/>
              </a:ext>
            </a:extLst>
          </p:cNvPr>
          <p:cNvSpPr/>
          <p:nvPr/>
        </p:nvSpPr>
        <p:spPr>
          <a:xfrm>
            <a:off x="5356307" y="2274639"/>
            <a:ext cx="499442" cy="499442"/>
          </a:xfrm>
          <a:prstGeom prst="ellipse">
            <a:avLst/>
          </a:prstGeom>
          <a:solidFill>
            <a:srgbClr val="E9B18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947A8E5-ABF6-51FF-F9EC-75CE186577F1}"/>
              </a:ext>
            </a:extLst>
          </p:cNvPr>
          <p:cNvSpPr/>
          <p:nvPr/>
        </p:nvSpPr>
        <p:spPr>
          <a:xfrm>
            <a:off x="7458954" y="2274639"/>
            <a:ext cx="499442" cy="499442"/>
          </a:xfrm>
          <a:prstGeom prst="ellipse">
            <a:avLst/>
          </a:prstGeom>
          <a:solidFill>
            <a:srgbClr val="E9B18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4ED2CB-3F27-114B-DA57-183AFD91503F}"/>
              </a:ext>
            </a:extLst>
          </p:cNvPr>
          <p:cNvSpPr txBox="1"/>
          <p:nvPr/>
        </p:nvSpPr>
        <p:spPr>
          <a:xfrm>
            <a:off x="804153" y="4667699"/>
            <a:ext cx="1798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</a:t>
            </a:r>
            <a:endParaRPr lang="zh-C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" name="同心圆 16">
            <a:extLst>
              <a:ext uri="{FF2B5EF4-FFF2-40B4-BE49-F238E27FC236}">
                <a16:creationId xmlns:a16="http://schemas.microsoft.com/office/drawing/2014/main" id="{3545508C-0CB4-CA40-BBDD-9C559A716444}"/>
              </a:ext>
            </a:extLst>
          </p:cNvPr>
          <p:cNvSpPr/>
          <p:nvPr/>
        </p:nvSpPr>
        <p:spPr>
          <a:xfrm>
            <a:off x="9323087" y="2274639"/>
            <a:ext cx="1926892" cy="1926892"/>
          </a:xfrm>
          <a:prstGeom prst="donut">
            <a:avLst>
              <a:gd name="adj" fmla="val 8680"/>
            </a:avLst>
          </a:prstGeom>
          <a:gradFill flip="none" rotWithShape="1">
            <a:gsLst>
              <a:gs pos="0">
                <a:srgbClr val="E9B188"/>
              </a:gs>
              <a:gs pos="71000">
                <a:srgbClr val="E9B188"/>
              </a:gs>
              <a:gs pos="100000">
                <a:srgbClr val="E9B188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502E08-1AB7-D00D-2EDD-AC921842FCED}"/>
              </a:ext>
            </a:extLst>
          </p:cNvPr>
          <p:cNvSpPr/>
          <p:nvPr/>
        </p:nvSpPr>
        <p:spPr>
          <a:xfrm>
            <a:off x="9227121" y="2903106"/>
            <a:ext cx="210064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创新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C35F804-E7A9-E538-9C49-C7FED0CE8DBA}"/>
              </a:ext>
            </a:extLst>
          </p:cNvPr>
          <p:cNvSpPr/>
          <p:nvPr/>
        </p:nvSpPr>
        <p:spPr>
          <a:xfrm>
            <a:off x="9419622" y="2274639"/>
            <a:ext cx="499442" cy="499442"/>
          </a:xfrm>
          <a:prstGeom prst="ellipse">
            <a:avLst/>
          </a:prstGeom>
          <a:solidFill>
            <a:srgbClr val="E9B18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43EB84-1088-24D0-74BF-D8DAE5BC0656}"/>
              </a:ext>
            </a:extLst>
          </p:cNvPr>
          <p:cNvSpPr txBox="1"/>
          <p:nvPr/>
        </p:nvSpPr>
        <p:spPr>
          <a:xfrm>
            <a:off x="3071621" y="4669572"/>
            <a:ext cx="1798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</a:t>
            </a:r>
            <a:endParaRPr lang="zh-C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2B535-67E8-5B9C-BA76-A55ABE7184ED}"/>
              </a:ext>
            </a:extLst>
          </p:cNvPr>
          <p:cNvSpPr txBox="1"/>
          <p:nvPr/>
        </p:nvSpPr>
        <p:spPr>
          <a:xfrm>
            <a:off x="5234364" y="4667699"/>
            <a:ext cx="1798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</a:t>
            </a:r>
            <a:endParaRPr lang="zh-C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FAEB80-A6F9-862A-A669-C7077C4E7AB7}"/>
              </a:ext>
            </a:extLst>
          </p:cNvPr>
          <p:cNvSpPr txBox="1"/>
          <p:nvPr/>
        </p:nvSpPr>
        <p:spPr>
          <a:xfrm>
            <a:off x="7335012" y="4667699"/>
            <a:ext cx="1798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3.5</a:t>
            </a:r>
            <a:endParaRPr lang="zh-C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0BBE29-E3E1-3378-A35C-E85EAE9F01CC}"/>
              </a:ext>
            </a:extLst>
          </p:cNvPr>
          <p:cNvSpPr txBox="1"/>
          <p:nvPr/>
        </p:nvSpPr>
        <p:spPr>
          <a:xfrm>
            <a:off x="9435660" y="4667699"/>
            <a:ext cx="1798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.</a:t>
            </a:r>
            <a:r>
              <a:rPr lang="en-US" altLang="zh-CN" sz="12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5</a:t>
            </a:r>
            <a:endParaRPr lang="zh-CN" altLang="zh-CN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67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客户为先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E08AF5-E4D0-42E4-B6D5-7A9EB6EEFDCD}"/>
              </a:ext>
            </a:extLst>
          </p:cNvPr>
          <p:cNvSpPr/>
          <p:nvPr/>
        </p:nvSpPr>
        <p:spPr>
          <a:xfrm>
            <a:off x="731520" y="971870"/>
            <a:ext cx="103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美好家庭学部反馈心理咨询课程回放权限级别太低，带来了用户隐私问题，有较大的潜在风险，积极联系相关产品、运营和研发伙伴，以最快的方式解决了该问题，赢得业务伙伴好评 </a:t>
            </a:r>
            <a:r>
              <a:rPr lang="en-US" altLang="zh-CN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上心声了。</a:t>
            </a:r>
          </a:p>
        </p:txBody>
      </p:sp>
    </p:spTree>
    <p:extLst>
      <p:ext uri="{BB962C8B-B14F-4D97-AF65-F5344CB8AC3E}">
        <p14:creationId xmlns:p14="http://schemas.microsoft.com/office/powerpoint/2010/main" val="173229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E89A3ED-8C17-41E3-92C0-42C82F5B6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8640"/>
            <a:ext cx="7112000" cy="416877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000"/>
              </a:spcBef>
            </a:pPr>
            <a:r>
              <a:rPr lang="zh-CN" altLang="en-US" dirty="0"/>
              <a:t>自我介绍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BA6EE-0BC3-35F0-8497-6912D5C61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63" y="1218184"/>
            <a:ext cx="10584493" cy="169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fontAlgn="ctr"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姓名：聂建辉</a:t>
            </a:r>
            <a:endParaRPr lang="en-US" altLang="zh-CN" sz="18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ctr"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学历：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2016·</a:t>
            </a: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本科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哈尔滨工程大学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</a:t>
            </a:r>
            <a:endParaRPr lang="en-US" altLang="zh-CN" sz="18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ctr"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部门：高途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技术部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-CAL</a:t>
            </a: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技术组</a:t>
            </a:r>
            <a:endParaRPr lang="en-US" altLang="zh-CN" sz="18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ctr"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岗位：前端开发</a:t>
            </a:r>
            <a:endParaRPr lang="en-US" altLang="zh-CN" sz="1800" dirty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fontAlgn="ctr">
              <a:buNone/>
            </a:pPr>
            <a:r>
              <a:rPr lang="zh-CN" altLang="en-US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入职时间：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2016.7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E8CF8-DAEF-DF99-B125-C303E687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44" y="908720"/>
            <a:ext cx="2197750" cy="16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67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担当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E08AF5-E4D0-42E4-B6D5-7A9EB6EEFDCD}"/>
              </a:ext>
            </a:extLst>
          </p:cNvPr>
          <p:cNvSpPr/>
          <p:nvPr/>
        </p:nvSpPr>
        <p:spPr>
          <a:xfrm>
            <a:off x="731520" y="971870"/>
            <a:ext cx="103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作为美好家庭业务学部技术负责人，跟盯日常项目迭代，同时也深入业务沟通，从技术层面提供面向业务问题的解决方案，项目交付上做好质量保证，产品验收赢得业务一致好评，建立良好的协作关系。</a:t>
            </a:r>
          </a:p>
        </p:txBody>
      </p:sp>
    </p:spTree>
    <p:extLst>
      <p:ext uri="{BB962C8B-B14F-4D97-AF65-F5344CB8AC3E}">
        <p14:creationId xmlns:p14="http://schemas.microsoft.com/office/powerpoint/2010/main" val="1947499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协作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E08AF5-E4D0-42E4-B6D5-7A9EB6EEFDCD}"/>
              </a:ext>
            </a:extLst>
          </p:cNvPr>
          <p:cNvSpPr/>
          <p:nvPr/>
        </p:nvSpPr>
        <p:spPr>
          <a:xfrm>
            <a:off x="731520" y="971870"/>
            <a:ext cx="1034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协助途途解决了一系列问题，尤其是直播小程序场景；同时协调多方资源，推进了互动、回放视频、拟直播等重要直播功能在小程序场景的落地；</a:t>
            </a:r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小程序支付能力的落地；</a:t>
            </a:r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小程序解决方案在公司层面做应用推广，帮助其他团队减少开发工作量，提升效率；</a:t>
            </a:r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口语对练小程序复制到 </a:t>
            </a:r>
            <a:r>
              <a:rPr lang="en-US" altLang="zh-CN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HL</a:t>
            </a:r>
            <a:r>
              <a:rPr lang="zh-CN" altLang="en-US" dirty="0">
                <a:solidFill>
                  <a:srgbClr val="3338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ctr"/>
            <a:endParaRPr lang="zh-CN" altLang="en-US" dirty="0">
              <a:solidFill>
                <a:srgbClr val="3338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16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F669010-8926-4CD5-82AD-4A7157D559D4}"/>
              </a:ext>
            </a:extLst>
          </p:cNvPr>
          <p:cNvSpPr txBox="1"/>
          <p:nvPr/>
        </p:nvSpPr>
        <p:spPr>
          <a:xfrm>
            <a:off x="1426132" y="1798408"/>
            <a:ext cx="9339731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但行好事 莫问前程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70528992-2B84-4F6C-814C-CED2C9346E9F}"/>
              </a:ext>
            </a:extLst>
          </p:cNvPr>
          <p:cNvSpPr txBox="1">
            <a:spLocks/>
          </p:cNvSpPr>
          <p:nvPr/>
        </p:nvSpPr>
        <p:spPr>
          <a:xfrm>
            <a:off x="4432552" y="3489770"/>
            <a:ext cx="3326881" cy="49962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5pPr>
            <a:lvl6pPr marL="495226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6pPr>
            <a:lvl7pPr marL="990455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7pPr>
            <a:lvl8pPr marL="1485681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8pPr>
            <a:lvl9pPr marL="1980909" algn="l" rtl="0" eaLnBrk="1" fontAlgn="base" hangingPunct="1">
              <a:spcBef>
                <a:spcPct val="0"/>
              </a:spcBef>
              <a:spcAft>
                <a:spcPct val="0"/>
              </a:spcAft>
              <a:defRPr sz="2167">
                <a:solidFill>
                  <a:srgbClr val="E11B22"/>
                </a:solidFill>
                <a:latin typeface="Arial" charset="0"/>
                <a:ea typeface="ＭＳ Ｐゴシック" pitchFamily="108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述职人：聂建辉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68E4B8-1DF1-45DE-ACDC-EA58EF64CA9B}"/>
              </a:ext>
            </a:extLst>
          </p:cNvPr>
          <p:cNvSpPr txBox="1"/>
          <p:nvPr/>
        </p:nvSpPr>
        <p:spPr>
          <a:xfrm>
            <a:off x="4930450" y="2815097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问题在哪 机会就在哪</a:t>
            </a:r>
            <a:endParaRPr kumimoji="1"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5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14">
            <a:extLst>
              <a:ext uri="{FF2B5EF4-FFF2-40B4-BE49-F238E27FC236}">
                <a16:creationId xmlns:a16="http://schemas.microsoft.com/office/drawing/2014/main" id="{B5F485A6-B7BB-4368-906C-FD986A3F1A2B}"/>
              </a:ext>
            </a:extLst>
          </p:cNvPr>
          <p:cNvSpPr/>
          <p:nvPr/>
        </p:nvSpPr>
        <p:spPr>
          <a:xfrm flipV="1">
            <a:off x="1062816" y="2751552"/>
            <a:ext cx="1033791" cy="112105"/>
          </a:xfrm>
          <a:prstGeom prst="round2DiagRect">
            <a:avLst>
              <a:gd name="adj1" fmla="val 29524"/>
              <a:gd name="adj2" fmla="val 29860"/>
            </a:avLst>
          </a:prstGeom>
          <a:solidFill>
            <a:srgbClr val="FE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683598-F60D-4346-917E-E75E7BFA3E56}"/>
              </a:ext>
            </a:extLst>
          </p:cNvPr>
          <p:cNvGrpSpPr/>
          <p:nvPr/>
        </p:nvGrpSpPr>
        <p:grpSpPr>
          <a:xfrm>
            <a:off x="839416" y="1882129"/>
            <a:ext cx="3847730" cy="1923512"/>
            <a:chOff x="1305046" y="988376"/>
            <a:chExt cx="5130306" cy="2564685"/>
          </a:xfrm>
        </p:grpSpPr>
        <p:sp>
          <p:nvSpPr>
            <p:cNvPr id="8" name="微软雅黑BOLD  130点">
              <a:extLst>
                <a:ext uri="{FF2B5EF4-FFF2-40B4-BE49-F238E27FC236}">
                  <a16:creationId xmlns:a16="http://schemas.microsoft.com/office/drawing/2014/main" id="{BDED7935-66BA-46BE-8C5C-A540989B8061}"/>
                </a:ext>
              </a:extLst>
            </p:cNvPr>
            <p:cNvSpPr txBox="1"/>
            <p:nvPr/>
          </p:nvSpPr>
          <p:spPr>
            <a:xfrm>
              <a:off x="1375573" y="988376"/>
              <a:ext cx="5059779" cy="162159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rPr lang="en-US" sz="7200" dirty="0">
                  <a:solidFill>
                    <a:srgbClr val="22272D"/>
                  </a:solidFill>
                  <a:latin typeface="Arial Black" panose="020B0604020202020204" pitchFamily="34" charset="0"/>
                  <a:ea typeface="微软雅黑" panose="020B0503020204020204" pitchFamily="34" charset="-122"/>
                  <a:cs typeface="Arial Black" panose="020B0604020202020204" pitchFamily="34" charset="0"/>
                </a:rPr>
                <a:t>02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63FB9D-918E-4322-B88D-F5F739296033}"/>
                </a:ext>
              </a:extLst>
            </p:cNvPr>
            <p:cNvSpPr txBox="1"/>
            <p:nvPr/>
          </p:nvSpPr>
          <p:spPr>
            <a:xfrm>
              <a:off x="1305046" y="2609212"/>
              <a:ext cx="3989237" cy="943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59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6">
            <a:extLst>
              <a:ext uri="{FF2B5EF4-FFF2-40B4-BE49-F238E27FC236}">
                <a16:creationId xmlns:a16="http://schemas.microsoft.com/office/drawing/2014/main" id="{0CA3DA60-94F5-A12B-6A2B-F2146CBFE5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3494" y="3417884"/>
            <a:ext cx="11305256" cy="40588"/>
          </a:xfrm>
          <a:prstGeom prst="line">
            <a:avLst/>
          </a:prstGeom>
          <a:ln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27C014-3626-A84D-4D80-4A7F7D9598A2}"/>
              </a:ext>
            </a:extLst>
          </p:cNvPr>
          <p:cNvGrpSpPr/>
          <p:nvPr/>
        </p:nvGrpSpPr>
        <p:grpSpPr>
          <a:xfrm>
            <a:off x="264651" y="2834015"/>
            <a:ext cx="1450991" cy="3374925"/>
            <a:chOff x="2399617" y="2876551"/>
            <a:chExt cx="1450991" cy="3374925"/>
          </a:xfrm>
        </p:grpSpPr>
        <p:cxnSp>
          <p:nvCxnSpPr>
            <p:cNvPr id="10" name="直接连接符 30">
              <a:extLst>
                <a:ext uri="{FF2B5EF4-FFF2-40B4-BE49-F238E27FC236}">
                  <a16:creationId xmlns:a16="http://schemas.microsoft.com/office/drawing/2014/main" id="{A1C955BC-9D50-48EA-8BAB-6389668BF0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45631" y="3624263"/>
              <a:ext cx="0" cy="920750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40">
              <a:extLst>
                <a:ext uri="{FF2B5EF4-FFF2-40B4-BE49-F238E27FC236}">
                  <a16:creationId xmlns:a16="http://schemas.microsoft.com/office/drawing/2014/main" id="{2B9B1EE1-FC9F-FC21-DF97-BE50D0B1B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081" y="2876551"/>
              <a:ext cx="8483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12" name="椭圆 47">
              <a:extLst>
                <a:ext uri="{FF2B5EF4-FFF2-40B4-BE49-F238E27FC236}">
                  <a16:creationId xmlns:a16="http://schemas.microsoft.com/office/drawing/2014/main" id="{6D6E010C-6872-7C55-9E6D-77FD8B02A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43" y="3252788"/>
              <a:ext cx="439738" cy="4397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B49459C-BEDD-BEE9-E3A2-E426E9B332A1}"/>
                </a:ext>
              </a:extLst>
            </p:cNvPr>
            <p:cNvSpPr txBox="1"/>
            <p:nvPr/>
          </p:nvSpPr>
          <p:spPr>
            <a:xfrm>
              <a:off x="2399617" y="4721057"/>
              <a:ext cx="1450991" cy="1530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1V1 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约排课</a:t>
              </a:r>
              <a:endParaRPr lang="en-US" altLang="zh-CN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留学落地页</a:t>
              </a:r>
              <a:endParaRPr lang="en-US" altLang="zh-CN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真题下载</a:t>
              </a:r>
              <a:endParaRPr lang="en-US" altLang="zh-CN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答疑</a:t>
              </a:r>
              <a:endParaRPr lang="en-US" altLang="zh-CN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雅思教管系统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B1622F-FE94-13FE-AAD6-3F59177410E5}"/>
              </a:ext>
            </a:extLst>
          </p:cNvPr>
          <p:cNvGrpSpPr/>
          <p:nvPr/>
        </p:nvGrpSpPr>
        <p:grpSpPr>
          <a:xfrm>
            <a:off x="3093087" y="2832427"/>
            <a:ext cx="1708526" cy="3100067"/>
            <a:chOff x="5228053" y="2874963"/>
            <a:chExt cx="1708526" cy="3100067"/>
          </a:xfrm>
        </p:grpSpPr>
        <p:cxnSp>
          <p:nvCxnSpPr>
            <p:cNvPr id="17" name="直接连接符 32">
              <a:extLst>
                <a:ext uri="{FF2B5EF4-FFF2-40B4-BE49-F238E27FC236}">
                  <a16:creationId xmlns:a16="http://schemas.microsoft.com/office/drawing/2014/main" id="{8AFE7B86-F8CE-193A-B55C-95DDB11516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084093" y="3624263"/>
              <a:ext cx="0" cy="849313"/>
            </a:xfrm>
            <a:prstGeom prst="line">
              <a:avLst/>
            </a:prstGeom>
            <a:ln>
              <a:solidFill>
                <a:srgbClr val="FFC00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42">
              <a:extLst>
                <a:ext uri="{FF2B5EF4-FFF2-40B4-BE49-F238E27FC236}">
                  <a16:creationId xmlns:a16="http://schemas.microsoft.com/office/drawing/2014/main" id="{FE861794-56D4-A5DD-ACD9-C724B1866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131" y="2874963"/>
              <a:ext cx="8483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4</a:t>
              </a: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5</a:t>
              </a: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19" name="椭圆 49">
              <a:extLst>
                <a:ext uri="{FF2B5EF4-FFF2-40B4-BE49-F238E27FC236}">
                  <a16:creationId xmlns:a16="http://schemas.microsoft.com/office/drawing/2014/main" id="{822439BD-A778-716E-D462-3F3447004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56" y="3273426"/>
              <a:ext cx="441325" cy="4413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21E22B2-DE0C-7452-F0C1-3F77350467DB}"/>
                </a:ext>
              </a:extLst>
            </p:cNvPr>
            <p:cNvSpPr txBox="1"/>
            <p:nvPr/>
          </p:nvSpPr>
          <p:spPr>
            <a:xfrm>
              <a:off x="5228053" y="4725905"/>
              <a:ext cx="1708526" cy="1249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PC</a:t>
              </a: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 模考</a:t>
              </a:r>
              <a:endParaRPr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高途考研小助手</a:t>
              </a:r>
              <a:endParaRPr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高途</a:t>
              </a:r>
              <a:r>
                <a:rPr lang="en-US" altLang="zh-CN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AI</a:t>
              </a: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口语助手</a:t>
              </a:r>
              <a:endParaRPr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嗨聊雅思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CD93E9-FC2C-A83B-9DC4-40DBA421EF33}"/>
              </a:ext>
            </a:extLst>
          </p:cNvPr>
          <p:cNvGrpSpPr/>
          <p:nvPr/>
        </p:nvGrpSpPr>
        <p:grpSpPr>
          <a:xfrm>
            <a:off x="6060296" y="2834015"/>
            <a:ext cx="1714912" cy="2501112"/>
            <a:chOff x="8195262" y="2876551"/>
            <a:chExt cx="1714912" cy="2501112"/>
          </a:xfrm>
        </p:grpSpPr>
        <p:cxnSp>
          <p:nvCxnSpPr>
            <p:cNvPr id="24" name="直接连接符 34">
              <a:extLst>
                <a:ext uri="{FF2B5EF4-FFF2-40B4-BE49-F238E27FC236}">
                  <a16:creationId xmlns:a16="http://schemas.microsoft.com/office/drawing/2014/main" id="{16E9FFEE-C0C1-EC34-5E6C-708CF48320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52718" y="3624263"/>
              <a:ext cx="0" cy="849313"/>
            </a:xfrm>
            <a:prstGeom prst="line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44">
              <a:extLst>
                <a:ext uri="{FF2B5EF4-FFF2-40B4-BE49-F238E27FC236}">
                  <a16:creationId xmlns:a16="http://schemas.microsoft.com/office/drawing/2014/main" id="{76CB4108-D929-129D-65F0-C41ABF7BE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2831" y="2876551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7</a:t>
              </a: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26" name="椭圆 51">
              <a:extLst>
                <a:ext uri="{FF2B5EF4-FFF2-40B4-BE49-F238E27FC236}">
                  <a16:creationId xmlns:a16="http://schemas.microsoft.com/office/drawing/2014/main" id="{F5575114-33F3-3A51-AF1C-07AE3E9AB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056" y="3243263"/>
              <a:ext cx="441325" cy="44132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F6FD793-628D-8704-476C-DA07AF649E7C}"/>
                </a:ext>
              </a:extLst>
            </p:cNvPr>
            <p:cNvSpPr txBox="1"/>
            <p:nvPr/>
          </p:nvSpPr>
          <p:spPr>
            <a:xfrm>
              <a:off x="8195262" y="4719469"/>
              <a:ext cx="1714912" cy="658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解心咨询</a:t>
              </a:r>
              <a:endParaRPr lang="en-US" altLang="zh-CN" sz="1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小程序支付上线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9CFBB3C-EB8E-65FD-4489-CC1F26C40A14}"/>
              </a:ext>
            </a:extLst>
          </p:cNvPr>
          <p:cNvGrpSpPr/>
          <p:nvPr/>
        </p:nvGrpSpPr>
        <p:grpSpPr>
          <a:xfrm>
            <a:off x="4693656" y="1668650"/>
            <a:ext cx="1450991" cy="2373869"/>
            <a:chOff x="6828622" y="1711186"/>
            <a:chExt cx="1450991" cy="2373869"/>
          </a:xfrm>
        </p:grpSpPr>
        <p:cxnSp>
          <p:nvCxnSpPr>
            <p:cNvPr id="31" name="直接连接符 33">
              <a:extLst>
                <a:ext uri="{FF2B5EF4-FFF2-40B4-BE49-F238E27FC236}">
                  <a16:creationId xmlns:a16="http://schemas.microsoft.com/office/drawing/2014/main" id="{97A800CB-68DD-0EE1-EAF8-ED8481B56A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43">
              <a:extLst>
                <a:ext uri="{FF2B5EF4-FFF2-40B4-BE49-F238E27FC236}">
                  <a16:creationId xmlns:a16="http://schemas.microsoft.com/office/drawing/2014/main" id="{C99B33DE-D7D9-FCE8-B84C-15174764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1218" y="3746501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6</a:t>
              </a: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33" name="椭圆 50">
              <a:extLst>
                <a:ext uri="{FF2B5EF4-FFF2-40B4-BE49-F238E27FC236}">
                  <a16:creationId xmlns:a16="http://schemas.microsoft.com/office/drawing/2014/main" id="{0A342700-09B2-E41C-334D-F802577D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C209EE6-F77B-7744-E487-5E96ACDE245D}"/>
                </a:ext>
              </a:extLst>
            </p:cNvPr>
            <p:cNvSpPr txBox="1"/>
            <p:nvPr/>
          </p:nvSpPr>
          <p:spPr>
            <a:xfrm>
              <a:off x="6828622" y="1711186"/>
              <a:ext cx="1450991" cy="953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高途智能选岗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测评支持投放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留学资讯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BBAB5E9-1133-04CB-1ECA-4375B9F48D6E}"/>
              </a:ext>
            </a:extLst>
          </p:cNvPr>
          <p:cNvGrpSpPr/>
          <p:nvPr/>
        </p:nvGrpSpPr>
        <p:grpSpPr>
          <a:xfrm>
            <a:off x="1759956" y="1968056"/>
            <a:ext cx="1450991" cy="2103038"/>
            <a:chOff x="3894922" y="2010592"/>
            <a:chExt cx="1450991" cy="2103038"/>
          </a:xfrm>
        </p:grpSpPr>
        <p:cxnSp>
          <p:nvCxnSpPr>
            <p:cNvPr id="38" name="直接连接符 31">
              <a:extLst>
                <a:ext uri="{FF2B5EF4-FFF2-40B4-BE49-F238E27FC236}">
                  <a16:creationId xmlns:a16="http://schemas.microsoft.com/office/drawing/2014/main" id="{7AB6B4EC-0B4D-45A9-1DF8-87F3F43960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20418" y="2840038"/>
              <a:ext cx="0" cy="825500"/>
            </a:xfrm>
            <a:prstGeom prst="line">
              <a:avLst/>
            </a:prstGeom>
            <a:ln>
              <a:solidFill>
                <a:schemeClr val="accent2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41">
              <a:extLst>
                <a:ext uri="{FF2B5EF4-FFF2-40B4-BE49-F238E27FC236}">
                  <a16:creationId xmlns:a16="http://schemas.microsoft.com/office/drawing/2014/main" id="{570D2FF3-B1CF-6970-676D-0453747E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754" y="3775076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  <a:r>
                <a:rPr lang="zh-CN" altLang="en-US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40" name="椭圆 48">
              <a:extLst>
                <a:ext uri="{FF2B5EF4-FFF2-40B4-BE49-F238E27FC236}">
                  <a16:creationId xmlns:a16="http://schemas.microsoft.com/office/drawing/2014/main" id="{7D2CF2B6-BA1F-C8FB-3A3B-BE16EF135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756" y="3273426"/>
              <a:ext cx="441325" cy="44132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628C09C-4E29-F707-7D83-7B83C1D4CF8E}"/>
                </a:ext>
              </a:extLst>
            </p:cNvPr>
            <p:cNvSpPr txBox="1"/>
            <p:nvPr/>
          </p:nvSpPr>
          <p:spPr>
            <a:xfrm>
              <a:off x="3894922" y="2010592"/>
              <a:ext cx="1450991" cy="658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考研官网</a:t>
              </a:r>
              <a:endParaRPr lang="en-US" altLang="zh-CN" sz="1600" b="1" dirty="0">
                <a:solidFill>
                  <a:srgbClr val="E46D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心理 </a:t>
              </a:r>
              <a:r>
                <a:rPr lang="en-US" altLang="zh-CN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APP </a:t>
              </a:r>
              <a:endParaRPr lang="zh-CN" altLang="en-US" sz="1600" b="1" dirty="0">
                <a:solidFill>
                  <a:srgbClr val="E46D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4B6EF72-0912-7E28-6868-DAA4A8482140}"/>
              </a:ext>
            </a:extLst>
          </p:cNvPr>
          <p:cNvGrpSpPr/>
          <p:nvPr/>
        </p:nvGrpSpPr>
        <p:grpSpPr>
          <a:xfrm>
            <a:off x="8857450" y="2832427"/>
            <a:ext cx="1450991" cy="2798165"/>
            <a:chOff x="8309599" y="2876551"/>
            <a:chExt cx="1450991" cy="2798165"/>
          </a:xfrm>
        </p:grpSpPr>
        <p:cxnSp>
          <p:nvCxnSpPr>
            <p:cNvPr id="48" name="直接连接符 34">
              <a:extLst>
                <a:ext uri="{FF2B5EF4-FFF2-40B4-BE49-F238E27FC236}">
                  <a16:creationId xmlns:a16="http://schemas.microsoft.com/office/drawing/2014/main" id="{03AEB6F9-FC96-A45D-E52B-E37EDA7D9C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52718" y="3624263"/>
              <a:ext cx="0" cy="849313"/>
            </a:xfrm>
            <a:prstGeom prst="line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4">
              <a:extLst>
                <a:ext uri="{FF2B5EF4-FFF2-40B4-BE49-F238E27FC236}">
                  <a16:creationId xmlns:a16="http://schemas.microsoft.com/office/drawing/2014/main" id="{225746B3-3188-C3C0-E400-D4AF87DB6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2831" y="2876551"/>
              <a:ext cx="97494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9</a:t>
              </a: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10</a:t>
              </a: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50" name="椭圆 51">
              <a:extLst>
                <a:ext uri="{FF2B5EF4-FFF2-40B4-BE49-F238E27FC236}">
                  <a16:creationId xmlns:a16="http://schemas.microsoft.com/office/drawing/2014/main" id="{FA4756F7-DF2B-98A7-EECF-9C7DF2B0A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056" y="3243263"/>
              <a:ext cx="441325" cy="441325"/>
            </a:xfrm>
            <a:prstGeom prst="ellipse">
              <a:avLst/>
            </a:prstGeom>
            <a:solidFill>
              <a:srgbClr val="E46D35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F157CF2-1AE1-9BDF-89AE-4E6D23944965}"/>
                </a:ext>
              </a:extLst>
            </p:cNvPr>
            <p:cNvSpPr txBox="1"/>
            <p:nvPr/>
          </p:nvSpPr>
          <p:spPr>
            <a:xfrm>
              <a:off x="8309599" y="4721057"/>
              <a:ext cx="1450991" cy="953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公职官网</a:t>
              </a:r>
              <a:endParaRPr lang="en-US" altLang="zh-CN" sz="16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财经官网</a:t>
              </a:r>
              <a:endParaRPr lang="en-US" altLang="zh-CN" sz="16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过考模型</a:t>
              </a:r>
              <a:endParaRPr lang="en-US" altLang="zh-CN" sz="16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F8CEB85-8D5E-E9BD-CF30-6D8D37B6BDE8}"/>
              </a:ext>
            </a:extLst>
          </p:cNvPr>
          <p:cNvGrpSpPr/>
          <p:nvPr/>
        </p:nvGrpSpPr>
        <p:grpSpPr>
          <a:xfrm>
            <a:off x="7494306" y="1516538"/>
            <a:ext cx="1450991" cy="2485727"/>
            <a:chOff x="6815979" y="1599328"/>
            <a:chExt cx="1450991" cy="2485727"/>
          </a:xfrm>
        </p:grpSpPr>
        <p:cxnSp>
          <p:nvCxnSpPr>
            <p:cNvPr id="55" name="直接连接符 33">
              <a:extLst>
                <a:ext uri="{FF2B5EF4-FFF2-40B4-BE49-F238E27FC236}">
                  <a16:creationId xmlns:a16="http://schemas.microsoft.com/office/drawing/2014/main" id="{216198F5-0BD2-5A23-2941-287DA6A0B2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43">
              <a:extLst>
                <a:ext uri="{FF2B5EF4-FFF2-40B4-BE49-F238E27FC236}">
                  <a16:creationId xmlns:a16="http://schemas.microsoft.com/office/drawing/2014/main" id="{D44865F3-DEBD-E015-2CEC-2D92E7F7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1218" y="3746501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8</a:t>
              </a: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57" name="椭圆 50">
              <a:extLst>
                <a:ext uri="{FF2B5EF4-FFF2-40B4-BE49-F238E27FC236}">
                  <a16:creationId xmlns:a16="http://schemas.microsoft.com/office/drawing/2014/main" id="{FE2EFE56-0D28-3776-9054-CBFDAA36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27EFCC5-1DCE-FE1F-2E2A-924FFD88A930}"/>
                </a:ext>
              </a:extLst>
            </p:cNvPr>
            <p:cNvSpPr txBox="1"/>
            <p:nvPr/>
          </p:nvSpPr>
          <p:spPr>
            <a:xfrm>
              <a:off x="6815979" y="1599328"/>
              <a:ext cx="1450991" cy="953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公考会员</a:t>
              </a:r>
              <a:endPara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雅思模考</a:t>
              </a:r>
              <a:endPara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对练实时通话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23F3447-1975-C58B-E0D2-4B5E269EB27C}"/>
              </a:ext>
            </a:extLst>
          </p:cNvPr>
          <p:cNvGrpSpPr/>
          <p:nvPr/>
        </p:nvGrpSpPr>
        <p:grpSpPr>
          <a:xfrm>
            <a:off x="10040720" y="1396208"/>
            <a:ext cx="2089833" cy="2606057"/>
            <a:chOff x="6509201" y="1478998"/>
            <a:chExt cx="2089833" cy="2606057"/>
          </a:xfrm>
        </p:grpSpPr>
        <p:cxnSp>
          <p:nvCxnSpPr>
            <p:cNvPr id="62" name="直接连接符 33">
              <a:extLst>
                <a:ext uri="{FF2B5EF4-FFF2-40B4-BE49-F238E27FC236}">
                  <a16:creationId xmlns:a16="http://schemas.microsoft.com/office/drawing/2014/main" id="{46CD41EE-A70C-07D4-63D4-C06FE16D5A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noFill/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43">
              <a:extLst>
                <a:ext uri="{FF2B5EF4-FFF2-40B4-BE49-F238E27FC236}">
                  <a16:creationId xmlns:a16="http://schemas.microsoft.com/office/drawing/2014/main" id="{131159F7-68EA-F134-630D-E3DE1B84F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1218" y="3746501"/>
              <a:ext cx="11015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11</a:t>
              </a: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12</a:t>
              </a: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64" name="椭圆 50">
              <a:extLst>
                <a:ext uri="{FF2B5EF4-FFF2-40B4-BE49-F238E27FC236}">
                  <a16:creationId xmlns:a16="http://schemas.microsoft.com/office/drawing/2014/main" id="{57622381-5FD2-C5AC-8466-17E05EE8D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A79050B-E00E-347E-43A2-18E965519C35}"/>
                </a:ext>
              </a:extLst>
            </p:cNvPr>
            <p:cNvSpPr txBox="1"/>
            <p:nvPr/>
          </p:nvSpPr>
          <p:spPr>
            <a:xfrm>
              <a:off x="6509201" y="1478998"/>
              <a:ext cx="2089833" cy="658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语言官网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倾听师、咨询师平台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1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3CD6FC86-CB19-21E4-DBDD-3A9C06C30B87}"/>
              </a:ext>
            </a:extLst>
          </p:cNvPr>
          <p:cNvGrpSpPr/>
          <p:nvPr/>
        </p:nvGrpSpPr>
        <p:grpSpPr>
          <a:xfrm>
            <a:off x="1333498" y="2254311"/>
            <a:ext cx="1799482" cy="2406393"/>
            <a:chOff x="1333498" y="1971179"/>
            <a:chExt cx="1799482" cy="2406393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25188-C880-CBAF-7168-CFAB39BBA6F0}"/>
                </a:ext>
              </a:extLst>
            </p:cNvPr>
            <p:cNvSpPr/>
            <p:nvPr/>
          </p:nvSpPr>
          <p:spPr>
            <a:xfrm>
              <a:off x="1585065" y="1971179"/>
              <a:ext cx="1526172" cy="1526171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2" name="矩形: 圆角 5">
              <a:extLst>
                <a:ext uri="{FF2B5EF4-FFF2-40B4-BE49-F238E27FC236}">
                  <a16:creationId xmlns:a16="http://schemas.microsoft.com/office/drawing/2014/main" id="{AFCFA7E2-B7FD-E801-3F38-232F248AF242}"/>
                </a:ext>
              </a:extLst>
            </p:cNvPr>
            <p:cNvSpPr/>
            <p:nvPr/>
          </p:nvSpPr>
          <p:spPr>
            <a:xfrm>
              <a:off x="1333498" y="3094842"/>
              <a:ext cx="645688" cy="645688"/>
            </a:xfrm>
            <a:prstGeom prst="roundRect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98B181A-0214-C799-5DD0-D5B2725D273A}"/>
                </a:ext>
              </a:extLst>
            </p:cNvPr>
            <p:cNvSpPr txBox="1"/>
            <p:nvPr/>
          </p:nvSpPr>
          <p:spPr>
            <a:xfrm>
              <a:off x="1563320" y="40082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美好家庭业务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85B75A8-EE10-09BA-B79D-2E682BC5554E}"/>
              </a:ext>
            </a:extLst>
          </p:cNvPr>
          <p:cNvGrpSpPr/>
          <p:nvPr/>
        </p:nvGrpSpPr>
        <p:grpSpPr>
          <a:xfrm>
            <a:off x="3818498" y="2254311"/>
            <a:ext cx="1777739" cy="2406393"/>
            <a:chOff x="3818498" y="1971179"/>
            <a:chExt cx="1777739" cy="2406393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540D75-DDCF-A24A-4B39-DFF4343D63FE}"/>
                </a:ext>
              </a:extLst>
            </p:cNvPr>
            <p:cNvSpPr/>
            <p:nvPr/>
          </p:nvSpPr>
          <p:spPr>
            <a:xfrm>
              <a:off x="4070065" y="1971179"/>
              <a:ext cx="1526172" cy="1526171"/>
            </a:xfrm>
            <a:prstGeom prst="ellipse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矩形: 圆角 17">
              <a:extLst>
                <a:ext uri="{FF2B5EF4-FFF2-40B4-BE49-F238E27FC236}">
                  <a16:creationId xmlns:a16="http://schemas.microsoft.com/office/drawing/2014/main" id="{E11EAB50-C47C-CD95-C5B2-1CEFC256AAE8}"/>
                </a:ext>
              </a:extLst>
            </p:cNvPr>
            <p:cNvSpPr/>
            <p:nvPr/>
          </p:nvSpPr>
          <p:spPr>
            <a:xfrm>
              <a:off x="3818498" y="3094842"/>
              <a:ext cx="645688" cy="645688"/>
            </a:xfrm>
            <a:prstGeom prst="round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329A1D2-6B8D-F1F0-5C8C-D3D32EF776FF}"/>
                </a:ext>
              </a:extLst>
            </p:cNvPr>
            <p:cNvSpPr txBox="1"/>
            <p:nvPr/>
          </p:nvSpPr>
          <p:spPr>
            <a:xfrm>
              <a:off x="4164228" y="40082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小程序矩阵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7DB2D20-5C10-7927-F6FE-038EDA9F41D3}"/>
              </a:ext>
            </a:extLst>
          </p:cNvPr>
          <p:cNvGrpSpPr/>
          <p:nvPr/>
        </p:nvGrpSpPr>
        <p:grpSpPr>
          <a:xfrm>
            <a:off x="6386369" y="2254311"/>
            <a:ext cx="1777739" cy="2409142"/>
            <a:chOff x="6386369" y="1971179"/>
            <a:chExt cx="1777739" cy="240914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011CD8A-0E40-7676-CAF9-76A7365F1E23}"/>
                </a:ext>
              </a:extLst>
            </p:cNvPr>
            <p:cNvSpPr/>
            <p:nvPr/>
          </p:nvSpPr>
          <p:spPr>
            <a:xfrm>
              <a:off x="6637936" y="1971179"/>
              <a:ext cx="1526172" cy="1526171"/>
            </a:xfrm>
            <a:prstGeom prst="ellipse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6" name="矩形: 圆角 23">
              <a:extLst>
                <a:ext uri="{FF2B5EF4-FFF2-40B4-BE49-F238E27FC236}">
                  <a16:creationId xmlns:a16="http://schemas.microsoft.com/office/drawing/2014/main" id="{B33B6951-4DF2-C05E-4136-B2A395CBF7D7}"/>
                </a:ext>
              </a:extLst>
            </p:cNvPr>
            <p:cNvSpPr/>
            <p:nvPr/>
          </p:nvSpPr>
          <p:spPr>
            <a:xfrm>
              <a:off x="6386369" y="3094842"/>
              <a:ext cx="645688" cy="645688"/>
            </a:xfrm>
            <a:prstGeom prst="roundRect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D2253EC-295C-FDD9-613C-076BC1820761}"/>
                </a:ext>
              </a:extLst>
            </p:cNvPr>
            <p:cNvSpPr txBox="1"/>
            <p:nvPr/>
          </p:nvSpPr>
          <p:spPr>
            <a:xfrm>
              <a:off x="6731608" y="401098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平台化能力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7A69D2E-5FD8-FE8D-C0F8-04A1B34AD346}"/>
              </a:ext>
            </a:extLst>
          </p:cNvPr>
          <p:cNvGrpSpPr/>
          <p:nvPr/>
        </p:nvGrpSpPr>
        <p:grpSpPr>
          <a:xfrm>
            <a:off x="8954242" y="2254311"/>
            <a:ext cx="1777738" cy="2398825"/>
            <a:chOff x="8954242" y="1971179"/>
            <a:chExt cx="1777738" cy="2398825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FD4A125-82D6-81F7-1E6E-03192E4C5E55}"/>
                </a:ext>
              </a:extLst>
            </p:cNvPr>
            <p:cNvSpPr/>
            <p:nvPr/>
          </p:nvSpPr>
          <p:spPr>
            <a:xfrm>
              <a:off x="9205808" y="1971179"/>
              <a:ext cx="1526172" cy="1526171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3" name="矩形: 圆角 11">
              <a:extLst>
                <a:ext uri="{FF2B5EF4-FFF2-40B4-BE49-F238E27FC236}">
                  <a16:creationId xmlns:a16="http://schemas.microsoft.com/office/drawing/2014/main" id="{2BF340B1-2C52-55C6-B446-36AE7DA29ED4}"/>
                </a:ext>
              </a:extLst>
            </p:cNvPr>
            <p:cNvSpPr/>
            <p:nvPr/>
          </p:nvSpPr>
          <p:spPr>
            <a:xfrm>
              <a:off x="8954242" y="3094842"/>
              <a:ext cx="645688" cy="645688"/>
            </a:xfrm>
            <a:prstGeom prst="roundRect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4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74C9CEB-ADFF-FECE-59DF-AA174A9C7660}"/>
                </a:ext>
              </a:extLst>
            </p:cNvPr>
            <p:cNvSpPr txBox="1"/>
            <p:nvPr/>
          </p:nvSpPr>
          <p:spPr>
            <a:xfrm>
              <a:off x="9421005" y="40006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团队建设</a:t>
              </a:r>
            </a:p>
          </p:txBody>
        </p:sp>
      </p:grpSp>
      <p:pic>
        <p:nvPicPr>
          <p:cNvPr id="2" name="图形 1" descr="层次结构 纯色填充">
            <a:extLst>
              <a:ext uri="{FF2B5EF4-FFF2-40B4-BE49-F238E27FC236}">
                <a16:creationId xmlns:a16="http://schemas.microsoft.com/office/drawing/2014/main" id="{9C9A1EDD-21BF-B132-FB74-34CD2C74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5290" y="2636068"/>
            <a:ext cx="671463" cy="671463"/>
          </a:xfrm>
          <a:prstGeom prst="rect">
            <a:avLst/>
          </a:prstGeom>
        </p:spPr>
      </p:pic>
      <p:pic>
        <p:nvPicPr>
          <p:cNvPr id="3" name="图形 2" descr="社交网络">
            <a:extLst>
              <a:ext uri="{FF2B5EF4-FFF2-40B4-BE49-F238E27FC236}">
                <a16:creationId xmlns:a16="http://schemas.microsoft.com/office/drawing/2014/main" id="{9EA4D442-88C2-4CCF-16A1-6472650A8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6050" y="2696808"/>
            <a:ext cx="645688" cy="645688"/>
          </a:xfrm>
          <a:prstGeom prst="rect">
            <a:avLst/>
          </a:prstGeom>
        </p:spPr>
      </p:pic>
      <p:pic>
        <p:nvPicPr>
          <p:cNvPr id="4" name="图形 3" descr="维恩图">
            <a:extLst>
              <a:ext uri="{FF2B5EF4-FFF2-40B4-BE49-F238E27FC236}">
                <a16:creationId xmlns:a16="http://schemas.microsoft.com/office/drawing/2014/main" id="{E3BF4307-5FFC-B357-895A-7B296771C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0307" y="2693799"/>
            <a:ext cx="645688" cy="645688"/>
          </a:xfrm>
          <a:prstGeom prst="rect">
            <a:avLst/>
          </a:prstGeom>
        </p:spPr>
      </p:pic>
      <p:pic>
        <p:nvPicPr>
          <p:cNvPr id="7" name="图形 6" descr="房子">
            <a:extLst>
              <a:ext uri="{FF2B5EF4-FFF2-40B4-BE49-F238E27FC236}">
                <a16:creationId xmlns:a16="http://schemas.microsoft.com/office/drawing/2014/main" id="{CDDE5D28-75E9-BAC4-32E2-CC7D7AFEF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5306" y="2636068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3CD6FC86-CB19-21E4-DBDD-3A9C06C30B87}"/>
              </a:ext>
            </a:extLst>
          </p:cNvPr>
          <p:cNvGrpSpPr/>
          <p:nvPr/>
        </p:nvGrpSpPr>
        <p:grpSpPr>
          <a:xfrm>
            <a:off x="5087888" y="2564904"/>
            <a:ext cx="1799482" cy="2406393"/>
            <a:chOff x="1333498" y="1971179"/>
            <a:chExt cx="1799482" cy="2406393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225188-C880-CBAF-7168-CFAB39BBA6F0}"/>
                </a:ext>
              </a:extLst>
            </p:cNvPr>
            <p:cNvSpPr/>
            <p:nvPr/>
          </p:nvSpPr>
          <p:spPr>
            <a:xfrm>
              <a:off x="1585065" y="1971179"/>
              <a:ext cx="1526172" cy="1526171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2" name="矩形: 圆角 5">
              <a:extLst>
                <a:ext uri="{FF2B5EF4-FFF2-40B4-BE49-F238E27FC236}">
                  <a16:creationId xmlns:a16="http://schemas.microsoft.com/office/drawing/2014/main" id="{AFCFA7E2-B7FD-E801-3F38-232F248AF242}"/>
                </a:ext>
              </a:extLst>
            </p:cNvPr>
            <p:cNvSpPr/>
            <p:nvPr/>
          </p:nvSpPr>
          <p:spPr>
            <a:xfrm>
              <a:off x="1333498" y="3094842"/>
              <a:ext cx="645688" cy="645688"/>
            </a:xfrm>
            <a:prstGeom prst="roundRect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98B181A-0214-C799-5DD0-D5B2725D273A}"/>
                </a:ext>
              </a:extLst>
            </p:cNvPr>
            <p:cNvSpPr txBox="1"/>
            <p:nvPr/>
          </p:nvSpPr>
          <p:spPr>
            <a:xfrm>
              <a:off x="1563320" y="40082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美好家庭业务</a:t>
              </a:r>
            </a:p>
          </p:txBody>
        </p:sp>
      </p:grpSp>
      <p:pic>
        <p:nvPicPr>
          <p:cNvPr id="7" name="图形 6" descr="房子">
            <a:extLst>
              <a:ext uri="{FF2B5EF4-FFF2-40B4-BE49-F238E27FC236}">
                <a16:creationId xmlns:a16="http://schemas.microsoft.com/office/drawing/2014/main" id="{CDDE5D28-75E9-BAC4-32E2-CC7D7AFE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696" y="2946661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6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BC6A42-3C05-85FC-F27B-D34C6EFF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7" y="980727"/>
            <a:ext cx="11360842" cy="51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1EA2FB-CE8A-ED64-AA27-1514FC12563E}"/>
              </a:ext>
            </a:extLst>
          </p:cNvPr>
          <p:cNvSpPr txBox="1"/>
          <p:nvPr/>
        </p:nvSpPr>
        <p:spPr>
          <a:xfrm>
            <a:off x="551384" y="1268760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B2C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C2C</a:t>
            </a:r>
            <a:endParaRPr kumimoji="1" lang="zh-CN" altLang="en-US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837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310"/>
  <p:tag name="KSO_WM_TAG_VERSION" val="1.0"/>
  <p:tag name="KSO_WM_TEMPLATE_THUMBS_INDEX" val="1、2、3、4、6、7、9、11、14、17、19、20、22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1164329"/>
  <p:tag name="MH_LIBRARY" val="GRAPHIC"/>
  <p:tag name="MH_ORDER" val="Freeform 10"/>
  <p:tag name="KSO_WM_TAG_VERSION" val="1.0"/>
  <p:tag name="KSO_WM_BEAUTIFY_FLAG" val="#wm#"/>
  <p:tag name="KSO_WM_UNIT_TYPE" val="i"/>
  <p:tag name="KSO_WM_UNIT_ID" val="special20162897_2*i*0"/>
  <p:tag name="KSO_WM_TEMPLATE_CATEGORY" val="special"/>
  <p:tag name="KSO_WM_TEMPLATE_INDEX" val="20162897"/>
  <p:tag name="KSO_WM_UNIT_INDEX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6480_4*l_h_i*1_1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3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4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5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310"/>
  <p:tag name="KSO_WM_TAG_VERSION" val="1.0"/>
  <p:tag name="KSO_WM_TEMPLATE_THUMBS_INDEX" val="1、2、3、4、6、7、9、11、14、17、19、20、22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6480_4*l_h_i*1_3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1164329"/>
  <p:tag name="MH_LIBRARY" val="GRAPHIC"/>
  <p:tag name="MH_ORDER" val="Freeform 10"/>
  <p:tag name="KSO_WM_TAG_VERSION" val="1.0"/>
  <p:tag name="KSO_WM_BEAUTIFY_FLAG" val="#wm#"/>
  <p:tag name="KSO_WM_UNIT_TYPE" val="i"/>
  <p:tag name="KSO_WM_UNIT_ID" val="special20162897_2*i*0"/>
  <p:tag name="KSO_WM_TEMPLATE_CATEGORY" val="special"/>
  <p:tag name="KSO_WM_TEMPLATE_INDEX" val="20162897"/>
  <p:tag name="KSO_WM_UNIT_INDEX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6480_4*l_h_i*1_1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3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4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5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6480_4*l_h_i*1_3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YinZJG#"/>
  <p:tag name="MH_LAYOUT" val="TitleSubTitle"/>
  <p:tag name="MH" val="20171106223252"/>
  <p:tag name="MH_LIBRARY" val="GRAPHI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2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2_5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2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2_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2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2_3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2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2_4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2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2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6480_4*l_h_i*1_2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4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4_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4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4_3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4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4_4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4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4_5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4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4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6480_4*l_h_i*1_4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Aon Hewitt Widescreen">
  <a:themeElements>
    <a:clrScheme name="Aon Hewitt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F0AB00"/>
      </a:accent1>
      <a:accent2>
        <a:srgbClr val="7AB800"/>
      </a:accent2>
      <a:accent3>
        <a:srgbClr val="5EB6E4"/>
      </a:accent3>
      <a:accent4>
        <a:srgbClr val="0039A6"/>
      </a:accent4>
      <a:accent5>
        <a:srgbClr val="6E267B"/>
      </a:accent5>
      <a:accent6>
        <a:srgbClr val="D3CD8B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on Hewitt Widescreen">
  <a:themeElements>
    <a:clrScheme name="Aon Hewitt">
      <a:dk1>
        <a:srgbClr val="000000"/>
      </a:dk1>
      <a:lt1>
        <a:srgbClr val="FFFFFF"/>
      </a:lt1>
      <a:dk2>
        <a:srgbClr val="E11B22"/>
      </a:dk2>
      <a:lt2>
        <a:srgbClr val="4D4F53"/>
      </a:lt2>
      <a:accent1>
        <a:srgbClr val="F0AB00"/>
      </a:accent1>
      <a:accent2>
        <a:srgbClr val="7AB800"/>
      </a:accent2>
      <a:accent3>
        <a:srgbClr val="5EB6E4"/>
      </a:accent3>
      <a:accent4>
        <a:srgbClr val="0039A6"/>
      </a:accent4>
      <a:accent5>
        <a:srgbClr val="6E267B"/>
      </a:accent5>
      <a:accent6>
        <a:srgbClr val="D3CD8B"/>
      </a:accent6>
      <a:hlink>
        <a:srgbClr val="E11B22"/>
      </a:hlink>
      <a:folHlink>
        <a:srgbClr val="E11B22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asetag20161307_docer592621.多彩欧美时尚大气年终年中汇报总结商务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asetag20161307_docer592621.多彩欧美时尚大气年终年中汇报总结商务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96396</TotalTime>
  <Words>1187</Words>
  <Application>Microsoft Macintosh PowerPoint</Application>
  <PresentationFormat>宽屏</PresentationFormat>
  <Paragraphs>332</Paragraphs>
  <Slides>42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等线</vt:lpstr>
      <vt:lpstr>KaiTi</vt:lpstr>
      <vt:lpstr>Microsoft YaHei</vt:lpstr>
      <vt:lpstr>Microsoft YaHei</vt:lpstr>
      <vt:lpstr>Songti SC</vt:lpstr>
      <vt:lpstr>Arial</vt:lpstr>
      <vt:lpstr>Arial Black</vt:lpstr>
      <vt:lpstr>Calibri</vt:lpstr>
      <vt:lpstr>Calibri Light</vt:lpstr>
      <vt:lpstr>Roboto</vt:lpstr>
      <vt:lpstr>Wingdings</vt:lpstr>
      <vt:lpstr>Aon Hewitt Widescreen</vt:lpstr>
      <vt:lpstr>1_Aon Hewitt Widescreen</vt:lpstr>
      <vt:lpstr>1_basetag20161307_docer592621.多彩欧美时尚大气年终年中汇报总结商务</vt:lpstr>
      <vt:lpstr>2_basetag20161307_docer592621.多彩欧美时尚大气年终年中汇报总结商务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Aon APAC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aonhewitt</dc:creator>
  <cp:lastModifiedBy>Microsoft Office User</cp:lastModifiedBy>
  <cp:revision>5538</cp:revision>
  <cp:lastPrinted>2022-10-21T09:47:59Z</cp:lastPrinted>
  <dcterms:created xsi:type="dcterms:W3CDTF">2017-06-12T08:58:45Z</dcterms:created>
  <dcterms:modified xsi:type="dcterms:W3CDTF">2024-03-18T12:00:42Z</dcterms:modified>
</cp:coreProperties>
</file>